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98" r:id="rId4"/>
    <p:sldId id="275" r:id="rId5"/>
    <p:sldId id="276" r:id="rId6"/>
    <p:sldId id="277" r:id="rId7"/>
    <p:sldId id="278" r:id="rId8"/>
    <p:sldId id="265" r:id="rId9"/>
    <p:sldId id="279" r:id="rId10"/>
    <p:sldId id="280" r:id="rId11"/>
    <p:sldId id="281" r:id="rId12"/>
    <p:sldId id="282" r:id="rId13"/>
    <p:sldId id="269" r:id="rId14"/>
    <p:sldId id="284" r:id="rId15"/>
    <p:sldId id="285" r:id="rId16"/>
    <p:sldId id="290" r:id="rId17"/>
    <p:sldId id="289" r:id="rId18"/>
    <p:sldId id="291" r:id="rId19"/>
    <p:sldId id="292" r:id="rId20"/>
    <p:sldId id="293" r:id="rId21"/>
    <p:sldId id="294" r:id="rId22"/>
    <p:sldId id="29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 autoAdjust="0"/>
  </p:normalViewPr>
  <p:slideViewPr>
    <p:cSldViewPr snapToGrid="0">
      <p:cViewPr>
        <p:scale>
          <a:sx n="50" d="100"/>
          <a:sy n="50" d="100"/>
        </p:scale>
        <p:origin x="-1512" y="-6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C945D5-D7B0-4CA7-A38B-1C7BAAF4A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27D79C-A7DC-4B8B-A635-7747E7418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005159-3347-4194-9F5D-AABB2C553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25/04/2020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E1DAA9-FD9B-404C-A7BF-EB767900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5D2323-BF5B-46F7-B0DE-B196E2235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110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F7C14B-BDCE-4A08-BBDA-9CDC5582B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87AB0F1-6ADF-431E-AA79-B1B810538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814CD9-CADA-48CD-A930-4931F27E6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25/04/2020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867F8B-2B3F-47D9-8EC5-33B3027C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705D3C-6452-41F1-8715-D26C2F8F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49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F135333-28A3-4747-A1AF-8667FF27EA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5D25E0B-FF04-4570-AD9B-469086DE4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D84765-DB92-4FAC-8E6F-FB3613E74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25/04/2020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4365AE-3F1D-42BB-8B3E-B4289FDC0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7FFDE8-1A4D-487B-87FD-85A7D5B1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650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9EEB2F-F85E-4FDB-A989-F1BAAE168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7A3FE7-F5F5-4E8D-BEF8-A1367B1AE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3179FA-A0A3-42AC-8710-60D48F48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25/04/2020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80184C-C6FE-4458-8F2D-BDD69BEF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987596-CF44-4F94-90BB-92558B50A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016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75A169-9990-430D-B1E2-3DE6C03C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5892AD5-73ED-49B5-B3A8-9166848FA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B312A8-0A73-4ED4-82E9-161DA8728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25/04/2020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59EBCA-F49B-41C7-9022-D14B9C6FA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8C2D2-475C-4C0A-9D40-8F1D33E35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408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AD4BDE-1C04-4509-AAEE-534F3F32C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FD664B-EFCB-4AC9-8B1C-A084BA6DF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6352CC2-56F6-4BB0-BD31-9F5AA5C5C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6FB56D5-FECB-4B6F-BBE9-61C3C88E6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25/04/2020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E0234E-16ED-4136-A89D-A0E259DB8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C32641-A975-4319-8B95-D3209A29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115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89713A-4A1A-4889-A8CA-51E79FC56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AD6DD57-AFD5-40C7-A77D-D39E97579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67446B2-75F7-4AA5-99A2-204BA7303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60E1C99-B405-49F1-BF9E-EF9F9D2DA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B7D860-8ABC-4DFD-B363-879E5B7B5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FF8622D-00DA-4D95-AB65-CF5460B53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25/04/2020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BC3A226-EE34-477D-9FDC-8BB5E06FB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7C824F4-25C4-41E2-96A7-3AC0EFBE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219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9E25F1-4EA1-4878-8AEE-C50DC8857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305133B-5D4D-4C2F-B769-4D22C6B42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25/04/2020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E9B5F74-ACD7-43CF-AEFE-E493F86B8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BDD3A57-BB79-4345-919C-DBE3B3884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3457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0C8DEB5-9217-4B7C-BC23-8AF07A7D9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25/04/2020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CA079DE-3001-4542-95BB-3E8BDAA73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1017CE9-F23C-49E5-A8AF-EAA84867C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19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8A6956-6CE4-4802-9E0F-D61804E8F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BA8CFE-3B8B-4188-8616-B12494D20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2246A7F-B52D-4A7D-8961-33C645753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301BFD-4F19-4F5D-BAB8-1252DB268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25/04/2020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D72A938-4B38-4A8C-B014-5B83047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505A5C-DE0B-458D-A693-8222A909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1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8A4438-758E-4389-860C-9CDE9EF4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A28A3F7-B504-46B3-B058-BD97360E8D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B09F5FA-1C24-4247-9E14-6EA4F47CE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913A05D-96DC-4FD7-9113-15FC7DDD7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25/04/2020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7574E3-2775-47FC-8591-5D44D6ADE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ED6766F-9850-44CF-9083-05EA92AEC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388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609F7DA-C4E9-48C6-B7E5-6913D8AD1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AB0A7B7-79C7-4D3C-9494-3E58DB940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C351D9-7EAE-466C-AEA9-2D29C84D4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5696D-D1FE-49D6-ABD4-BEFD44064804}" type="datetimeFigureOut">
              <a:rPr lang="en-IE" smtClean="0"/>
              <a:t>25/04/2020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E587ED3-457C-4F08-9E84-3B43345EF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ED2326-F017-4ABD-AF90-9B762B0ED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104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wn4beja1QE" TargetMode="External"/><Relationship Id="rId2" Type="http://schemas.openxmlformats.org/officeDocument/2006/relationships/hyperlink" Target="https://www.youtube.com/watch?v=KhfkYzUwYF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www.youtube.com/watch?v=Shm8ByZswQ8" TargetMode="External"/><Relationship Id="rId4" Type="http://schemas.openxmlformats.org/officeDocument/2006/relationships/hyperlink" Target="https://www.youtube.com/watch?v=npp1z32idrc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youtube.com/watch?v=3EuemNAo6X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hscl@shjkillinarden.i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AlXYqoRRFt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natgeokids.com/ie/discover/history/general-history/would-you-have-survived-the-titanic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eQuW8G2QV_Q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4.xml"/><Relationship Id="rId7" Type="http://schemas.openxmlformats.org/officeDocument/2006/relationships/hyperlink" Target="https://inspirationlaboratories.com/how-to-build-a-boat/" TargetMode="Externa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0D639-C321-42D8-8D1D-043A8AA1D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IE" sz="8000" dirty="0"/>
              <a:t>Second Class </a:t>
            </a:r>
            <a:r>
              <a:rPr lang="en-IE" sz="8000" dirty="0" smtClean="0"/>
              <a:t>SESE  </a:t>
            </a:r>
            <a:r>
              <a:rPr lang="en-IE" dirty="0"/>
              <a:t/>
            </a:r>
            <a:br>
              <a:rPr lang="en-IE" dirty="0"/>
            </a:br>
            <a:r>
              <a:rPr lang="en-IE" sz="4400" dirty="0"/>
              <a:t>(History, Geography &amp; Science</a:t>
            </a:r>
            <a:r>
              <a:rPr lang="en-IE" sz="4400" dirty="0" smtClean="0"/>
              <a:t>)</a:t>
            </a:r>
            <a:br>
              <a:rPr lang="en-IE" sz="4400" dirty="0" smtClean="0"/>
            </a:br>
            <a:r>
              <a:rPr lang="en-IE" sz="4900" b="1" dirty="0" smtClean="0"/>
              <a:t>SHPE</a:t>
            </a:r>
            <a:r>
              <a:rPr lang="en-IE" sz="4400" dirty="0" smtClean="0"/>
              <a:t> (Social, personal, health education)</a:t>
            </a:r>
            <a:endParaRPr lang="en-IE" sz="44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8AD299D-C34F-4235-93DF-CEBA89E761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8645" y="3602037"/>
            <a:ext cx="9144000" cy="213359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/>
            <a:endParaRPr lang="en-IE" dirty="0"/>
          </a:p>
          <a:p>
            <a:r>
              <a:rPr lang="en-IE" dirty="0" smtClean="0"/>
              <a:t>April 27</a:t>
            </a:r>
            <a:r>
              <a:rPr lang="en-IE" baseline="30000" dirty="0" smtClean="0"/>
              <a:t>th</a:t>
            </a:r>
            <a:r>
              <a:rPr lang="en-IE" dirty="0" smtClean="0"/>
              <a:t> </a:t>
            </a:r>
            <a:r>
              <a:rPr lang="en-IE" dirty="0"/>
              <a:t>– </a:t>
            </a:r>
            <a:r>
              <a:rPr lang="en-IE" dirty="0" smtClean="0"/>
              <a:t>May 1</a:t>
            </a:r>
            <a:r>
              <a:rPr lang="en-IE" baseline="30000" dirty="0" smtClean="0"/>
              <a:t>st</a:t>
            </a:r>
            <a:r>
              <a:rPr lang="en-IE" dirty="0" smtClean="0"/>
              <a:t>  </a:t>
            </a:r>
            <a:r>
              <a:rPr lang="en-IE" dirty="0"/>
              <a:t>	  </a:t>
            </a:r>
          </a:p>
          <a:p>
            <a:r>
              <a:rPr lang="en-IE" b="1" dirty="0"/>
              <a:t>You will need: </a:t>
            </a:r>
            <a:r>
              <a:rPr lang="en-IE" dirty="0"/>
              <a:t>A copybook/paper, pencil, colours, </a:t>
            </a:r>
            <a:r>
              <a:rPr lang="en-IE" dirty="0" smtClean="0"/>
              <a:t>ruler.</a:t>
            </a:r>
          </a:p>
          <a:p>
            <a:pPr algn="l"/>
            <a:endParaRPr lang="en-IE" dirty="0"/>
          </a:p>
          <a:p>
            <a:r>
              <a:rPr lang="en-IE" dirty="0" smtClean="0"/>
              <a:t>        Ms. N. Fox, Ms. Troy and Ms. C. Fox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6501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IE" dirty="0" smtClean="0"/>
              <a:t>        </a:t>
            </a:r>
            <a:r>
              <a:rPr lang="en-IE" b="1" dirty="0" smtClean="0"/>
              <a:t>Have a look at these cars!</a:t>
            </a:r>
            <a:endParaRPr lang="en-IE" b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67" y="1800809"/>
            <a:ext cx="10972800" cy="50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15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053" y="346464"/>
            <a:ext cx="10515600" cy="13255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IE" dirty="0" smtClean="0"/>
              <a:t>   </a:t>
            </a:r>
            <a:r>
              <a:rPr lang="en-IE" sz="4800" b="1" dirty="0" smtClean="0"/>
              <a:t>Features of a car</a:t>
            </a:r>
            <a:endParaRPr lang="en-IE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 Do you know any parts of the car on the inside or the outside?</a:t>
            </a:r>
          </a:p>
          <a:p>
            <a:pPr marL="0" indent="0">
              <a:buNone/>
            </a:pPr>
            <a:r>
              <a:rPr lang="en-IE" dirty="0"/>
              <a:t> </a:t>
            </a:r>
            <a:r>
              <a:rPr lang="en-IE" dirty="0" smtClean="0"/>
              <a:t> Talk to your grown ups about the parts of the car that you know! </a:t>
            </a:r>
          </a:p>
          <a:p>
            <a:pPr marL="0" indent="0">
              <a:buNone/>
            </a:pPr>
            <a:r>
              <a:rPr lang="en-IE" dirty="0" smtClean="0"/>
              <a:t>  </a:t>
            </a:r>
          </a:p>
          <a:p>
            <a:pPr marL="0" indent="0">
              <a:buNone/>
            </a:pPr>
            <a:r>
              <a:rPr lang="en-IE" dirty="0" smtClean="0"/>
              <a:t>Inside the car there are features including the steering wheel, the gear stick,  the pedals, window wipers, indicators, a radio, a heater and many more features. Have a look inside your car with your grown ups and see if they can help you find any of these things!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318" y="4886810"/>
            <a:ext cx="5206482" cy="162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e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8850" y="53035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9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78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IE" b="1" dirty="0" smtClean="0"/>
              <a:t>           Transport - Cars</a:t>
            </a:r>
            <a:endParaRPr lang="en-IE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IE" b="1" dirty="0" smtClean="0"/>
              <a:t>For this lesson you have two tasks to complete:</a:t>
            </a:r>
          </a:p>
          <a:p>
            <a:pPr marL="0" indent="0">
              <a:buNone/>
            </a:pPr>
            <a:r>
              <a:rPr lang="en-IE" b="1" dirty="0" smtClean="0"/>
              <a:t>1. </a:t>
            </a:r>
            <a:r>
              <a:rPr lang="en-IE" dirty="0" smtClean="0"/>
              <a:t>In your copy write a few sentences about your favourite car – what is it called? What does it look like? Why is it your favourite?</a:t>
            </a:r>
          </a:p>
          <a:p>
            <a:pPr marL="514350" indent="-514350">
              <a:buFont typeface="+mj-lt"/>
              <a:buAutoNum type="arabicPeriod"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b="1" dirty="0" smtClean="0"/>
              <a:t>2</a:t>
            </a:r>
            <a:r>
              <a:rPr lang="en-IE" dirty="0" smtClean="0"/>
              <a:t>. Design your dream car : Turn your copy sideways or use a blank sheet and draw your dream car! Make sure you label all of the parts and features and colour it in! </a:t>
            </a:r>
          </a:p>
          <a:p>
            <a:pPr marL="0" indent="0" algn="ctr">
              <a:buNone/>
            </a:pPr>
            <a:r>
              <a:rPr lang="en-IE" i="1" dirty="0"/>
              <a:t> </a:t>
            </a:r>
            <a:r>
              <a:rPr lang="en-IE" b="1" i="1" dirty="0" smtClean="0">
                <a:solidFill>
                  <a:srgbClr val="FF0000"/>
                </a:solidFill>
              </a:rPr>
              <a:t>For example: Your dream car might have a hot chocolate machine on the inside, </a:t>
            </a:r>
            <a:r>
              <a:rPr lang="en-IE" b="1" i="1" dirty="0" err="1" smtClean="0">
                <a:solidFill>
                  <a:srgbClr val="FF0000"/>
                </a:solidFill>
              </a:rPr>
              <a:t>lazers</a:t>
            </a:r>
            <a:r>
              <a:rPr lang="en-IE" b="1" i="1" dirty="0" smtClean="0">
                <a:solidFill>
                  <a:srgbClr val="FF0000"/>
                </a:solidFill>
              </a:rPr>
              <a:t> on the outside, a mini fridge, built in </a:t>
            </a:r>
            <a:r>
              <a:rPr lang="en-IE" b="1" i="1" dirty="0" err="1" smtClean="0">
                <a:solidFill>
                  <a:srgbClr val="FF0000"/>
                </a:solidFill>
              </a:rPr>
              <a:t>tv’s</a:t>
            </a:r>
            <a:r>
              <a:rPr lang="en-IE" b="1" i="1" dirty="0" smtClean="0">
                <a:solidFill>
                  <a:srgbClr val="FF0000"/>
                </a:solidFill>
              </a:rPr>
              <a:t> or a dancefloor in the back!</a:t>
            </a:r>
            <a:endParaRPr lang="en-IE" b="1" i="1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969" y="446703"/>
            <a:ext cx="3495675" cy="119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e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9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IE" dirty="0" smtClean="0"/>
              <a:t>Science - Materials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E" b="1" dirty="0" smtClean="0"/>
              <a:t>Last week we started looking at materials</a:t>
            </a:r>
          </a:p>
          <a:p>
            <a:pPr marL="0" indent="0">
              <a:buNone/>
            </a:pPr>
            <a:r>
              <a:rPr lang="en-IE" dirty="0" smtClean="0"/>
              <a:t>There are four main materials that things are made from: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 Wood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Metal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Plastic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Glass</a:t>
            </a:r>
          </a:p>
          <a:p>
            <a:pPr marL="514350" indent="-514350">
              <a:buFont typeface="+mj-lt"/>
              <a:buAutoNum type="arabicPeriod"/>
            </a:pPr>
            <a:endParaRPr lang="en-IE" dirty="0"/>
          </a:p>
          <a:p>
            <a:pPr marL="0" indent="0" algn="ctr">
              <a:buNone/>
            </a:pPr>
            <a:r>
              <a:rPr lang="en-IE" b="1" dirty="0" smtClean="0">
                <a:solidFill>
                  <a:srgbClr val="00B050"/>
                </a:solidFill>
              </a:rPr>
              <a:t>This week we will be exploring man-made and natural materials!</a:t>
            </a:r>
            <a:endParaRPr lang="en-IE" b="1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136" y="671805"/>
            <a:ext cx="3004528" cy="83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cienc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5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IE" dirty="0" smtClean="0"/>
              <a:t>Man-made </a:t>
            </a:r>
            <a:r>
              <a:rPr lang="en-IE" dirty="0"/>
              <a:t>and natural materials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74469"/>
            <a:ext cx="5157787" cy="823912"/>
          </a:xfrm>
        </p:spPr>
        <p:txBody>
          <a:bodyPr>
            <a:noAutofit/>
          </a:bodyPr>
          <a:lstStyle/>
          <a:p>
            <a:r>
              <a:rPr lang="en-IE" sz="3200" u="sng" dirty="0" smtClean="0"/>
              <a:t>Natural Vs Man-Made Materials:</a:t>
            </a:r>
            <a:endParaRPr lang="en-IE" sz="3200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E" dirty="0" smtClean="0"/>
          </a:p>
          <a:p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E" dirty="0"/>
              <a:t>Can you think of any </a:t>
            </a:r>
            <a:r>
              <a:rPr lang="en-IE" dirty="0" smtClean="0"/>
              <a:t>man- made </a:t>
            </a:r>
            <a:r>
              <a:rPr lang="en-IE" dirty="0"/>
              <a:t>or natural materials in your area?</a:t>
            </a:r>
          </a:p>
          <a:p>
            <a:pPr marL="0" indent="0" algn="ctr">
              <a:buNone/>
            </a:pPr>
            <a:r>
              <a:rPr lang="en-IE" dirty="0"/>
              <a:t>Talk to a grown </a:t>
            </a:r>
            <a:r>
              <a:rPr lang="en-IE" dirty="0" smtClean="0"/>
              <a:t>up!</a:t>
            </a:r>
            <a:endParaRPr lang="en-IE" dirty="0"/>
          </a:p>
          <a:p>
            <a:endParaRPr lang="en-I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9" y="3974842"/>
            <a:ext cx="4329404" cy="223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sz="3200" b="1" dirty="0" smtClean="0">
                <a:solidFill>
                  <a:srgbClr val="FF0000"/>
                </a:solidFill>
              </a:rPr>
              <a:t>Natural materials </a:t>
            </a:r>
            <a:r>
              <a:rPr lang="en-IE" sz="3200" dirty="0" smtClean="0"/>
              <a:t>– anything that comes from plants, animals or the ground.</a:t>
            </a:r>
          </a:p>
          <a:p>
            <a:pPr marL="0" indent="0">
              <a:buNone/>
            </a:pPr>
            <a:endParaRPr lang="en-IE" sz="3200" dirty="0"/>
          </a:p>
          <a:p>
            <a:pPr marL="0" indent="0">
              <a:buNone/>
            </a:pPr>
            <a:r>
              <a:rPr lang="en-IE" sz="3200" b="1" dirty="0" smtClean="0">
                <a:solidFill>
                  <a:srgbClr val="00B0F0"/>
                </a:solidFill>
              </a:rPr>
              <a:t>Man-made materials </a:t>
            </a:r>
            <a:r>
              <a:rPr lang="en-IE" sz="3200" dirty="0" smtClean="0"/>
              <a:t>– things that humans have created like plastic.</a:t>
            </a:r>
            <a:endParaRPr lang="en-IE" sz="3200" dirty="0"/>
          </a:p>
        </p:txBody>
      </p:sp>
      <p:pic>
        <p:nvPicPr>
          <p:cNvPr id="4" name="Scienc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0" y="320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0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IE" b="1" dirty="0" smtClean="0"/>
              <a:t>Natural  Vs Man-made materials </a:t>
            </a:r>
            <a:endParaRPr lang="en-IE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2" y="1825624"/>
            <a:ext cx="4665306" cy="503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76" y="1847462"/>
            <a:ext cx="5355771" cy="501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51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E" sz="3600" b="1" dirty="0" smtClean="0"/>
              <a:t>Task 1 – Natural Materials </a:t>
            </a:r>
            <a:endParaRPr lang="en-IE" sz="36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E" dirty="0" smtClean="0"/>
          </a:p>
          <a:p>
            <a:r>
              <a:rPr lang="en-IE" sz="2800" b="1" dirty="0" smtClean="0"/>
              <a:t>Where do these materials come from?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E" sz="2800" dirty="0" smtClean="0"/>
              <a:t>Write these headings in your copy and put the materials under the correct heading!</a:t>
            </a:r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0"/>
            <a:ext cx="7200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cienc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9350" y="4991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2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E" sz="4000" b="1" dirty="0" smtClean="0"/>
              <a:t>Task 2 – Answer these questions in your copy:</a:t>
            </a:r>
            <a:endParaRPr lang="en-IE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E" sz="2400" dirty="0" smtClean="0"/>
              <a:t>What natural features  are in your area?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400" dirty="0" smtClean="0"/>
              <a:t>What man-made features are in your area?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400" dirty="0" smtClean="0"/>
              <a:t>Name a natural feature in a hot country?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400" dirty="0" smtClean="0"/>
              <a:t>Name  a natural feature in a cold country ?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400" dirty="0" smtClean="0"/>
              <a:t>Name two natural features you could find  in different parts of the world.</a:t>
            </a:r>
            <a:endParaRPr lang="en-IE" sz="2400" dirty="0"/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936" y="251244"/>
            <a:ext cx="6653958" cy="353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935" y="4142792"/>
            <a:ext cx="7396065" cy="271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cienc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89167" y="36093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IE" b="1" dirty="0" smtClean="0"/>
              <a:t>SPHE – Look after yourself! </a:t>
            </a:r>
            <a:endParaRPr lang="en-IE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IE" sz="3200" b="1" dirty="0" smtClean="0"/>
              <a:t>Here are some ideas you might like to do/ use during this time to keep your mind and body healthy </a:t>
            </a:r>
            <a:r>
              <a:rPr lang="en-IE" sz="3200" b="1" dirty="0" smtClean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731744"/>
            <a:ext cx="9467850" cy="320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PH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86950" y="647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5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0"/>
            <a:ext cx="11849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flipV="1">
            <a:off x="838200" y="266700"/>
            <a:ext cx="10515600" cy="98425"/>
          </a:xfrm>
        </p:spPr>
        <p:txBody>
          <a:bodyPr>
            <a:normAutofit fontScale="90000"/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73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IE" dirty="0" smtClean="0"/>
              <a:t>A note from your 2</a:t>
            </a:r>
            <a:r>
              <a:rPr lang="en-IE" baseline="30000" dirty="0" smtClean="0"/>
              <a:t>nd</a:t>
            </a:r>
            <a:r>
              <a:rPr lang="en-IE" dirty="0" smtClean="0"/>
              <a:t> class teachers: </a:t>
            </a:r>
            <a:endParaRPr lang="en-IE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dirty="0" smtClean="0"/>
              <a:t>Dear parents, </a:t>
            </a:r>
          </a:p>
          <a:p>
            <a:pPr marL="0" indent="0">
              <a:buNone/>
            </a:pPr>
            <a:r>
              <a:rPr lang="en-IE" dirty="0" smtClean="0"/>
              <a:t>We hope you are well and staying safe!</a:t>
            </a:r>
          </a:p>
          <a:p>
            <a:pPr marL="0" indent="0">
              <a:buNone/>
            </a:pPr>
            <a:r>
              <a:rPr lang="en-IE" dirty="0" smtClean="0"/>
              <a:t>In this PowerPoint you will find work for History, Geography and Science. We have also included some </a:t>
            </a:r>
            <a:r>
              <a:rPr lang="en-IE" dirty="0" err="1" smtClean="0"/>
              <a:t>Sphe</a:t>
            </a:r>
            <a:r>
              <a:rPr lang="en-IE" dirty="0" smtClean="0"/>
              <a:t> activities to help keep your mind and body healthy </a:t>
            </a:r>
            <a:r>
              <a:rPr lang="en-IE" dirty="0" smtClean="0">
                <a:sym typeface="Wingdings" panose="05000000000000000000" pitchFamily="2" charset="2"/>
              </a:rPr>
              <a:t> </a:t>
            </a:r>
          </a:p>
          <a:p>
            <a:pPr marL="0" indent="0">
              <a:buNone/>
            </a:pPr>
            <a:r>
              <a:rPr lang="en-IE" dirty="0" smtClean="0"/>
              <a:t> </a:t>
            </a:r>
            <a:r>
              <a:rPr lang="en-IE" altLang="en-US" dirty="0" smtClean="0"/>
              <a:t>The </a:t>
            </a:r>
            <a:r>
              <a:rPr lang="en-IE" altLang="en-US" dirty="0"/>
              <a:t>2</a:t>
            </a:r>
            <a:r>
              <a:rPr lang="en-IE" altLang="en-US" baseline="30000" dirty="0"/>
              <a:t>nd</a:t>
            </a:r>
            <a:r>
              <a:rPr lang="en-IE" altLang="en-US" dirty="0"/>
              <a:t> class team have set as much work as we can that your children can do independently. However, they might need some help reading and figuring out some of the tasks / </a:t>
            </a:r>
            <a:r>
              <a:rPr lang="en-IE" altLang="en-US" dirty="0" smtClean="0"/>
              <a:t>instructions. </a:t>
            </a:r>
            <a:r>
              <a:rPr lang="en-IE" altLang="en-US" b="1" dirty="0" smtClean="0"/>
              <a:t>Please note that we have also included audio on each slide, all you need to do is click on the sound icon </a:t>
            </a:r>
            <a:r>
              <a:rPr lang="en-IE" altLang="en-US" b="1" dirty="0" smtClean="0">
                <a:sym typeface="Wingdings" panose="05000000000000000000" pitchFamily="2" charset="2"/>
              </a:rPr>
              <a:t></a:t>
            </a:r>
            <a:endParaRPr lang="en-IE" altLang="en-US" b="1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Please note that this work is planned for one week. </a:t>
            </a:r>
            <a:endParaRPr lang="en-IE" dirty="0"/>
          </a:p>
        </p:txBody>
      </p:sp>
      <p:pic>
        <p:nvPicPr>
          <p:cNvPr id="2" name="Intr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74628" y="5508172"/>
            <a:ext cx="609600" cy="6096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278" y="558437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79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IE" b="1" dirty="0" smtClean="0"/>
              <a:t>        Go </a:t>
            </a:r>
            <a:r>
              <a:rPr lang="en-IE" b="1" dirty="0"/>
              <a:t>Noodle- some of our </a:t>
            </a:r>
            <a:r>
              <a:rPr lang="en-IE" b="1" dirty="0" smtClean="0"/>
              <a:t>favourites: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E" sz="4600" b="1" dirty="0"/>
              <a:t>Cant stop the feeling/ </a:t>
            </a:r>
            <a:r>
              <a:rPr lang="en-IE" sz="4600" b="1" dirty="0" smtClean="0"/>
              <a:t>Trolls    </a:t>
            </a:r>
            <a:r>
              <a:rPr lang="en-IE" dirty="0" smtClean="0">
                <a:hlinkClick r:id="rId2"/>
              </a:rPr>
              <a:t>https</a:t>
            </a:r>
            <a:r>
              <a:rPr lang="en-IE" dirty="0">
                <a:hlinkClick r:id="rId2"/>
              </a:rPr>
              <a:t>://</a:t>
            </a:r>
            <a:r>
              <a:rPr lang="en-IE" dirty="0" smtClean="0">
                <a:hlinkClick r:id="rId2"/>
              </a:rPr>
              <a:t>www.youtube.com/watch?v=KhfkYzUwYFk</a:t>
            </a:r>
            <a:endParaRPr lang="en-IE" dirty="0" smtClean="0"/>
          </a:p>
          <a:p>
            <a:endParaRPr lang="en-IE" dirty="0"/>
          </a:p>
          <a:p>
            <a:pPr marL="0" indent="0">
              <a:buNone/>
            </a:pPr>
            <a:r>
              <a:rPr lang="en-IE" sz="4000" b="1" dirty="0" smtClean="0"/>
              <a:t>Pop </a:t>
            </a:r>
            <a:r>
              <a:rPr lang="en-IE" sz="4000" b="1" dirty="0"/>
              <a:t>See </a:t>
            </a:r>
            <a:r>
              <a:rPr lang="en-IE" sz="4000" b="1" dirty="0" err="1" smtClean="0"/>
              <a:t>Ko</a:t>
            </a:r>
            <a:r>
              <a:rPr lang="en-IE" sz="4000" b="1" dirty="0" smtClean="0"/>
              <a:t>                               </a:t>
            </a:r>
          </a:p>
          <a:p>
            <a:pPr marL="0" indent="0">
              <a:buNone/>
            </a:pPr>
            <a:r>
              <a:rPr lang="en-IE" sz="3400" dirty="0" smtClean="0">
                <a:hlinkClick r:id="rId3"/>
              </a:rPr>
              <a:t>https</a:t>
            </a:r>
            <a:r>
              <a:rPr lang="en-IE" sz="3400" dirty="0">
                <a:hlinkClick r:id="rId3"/>
              </a:rPr>
              <a:t>://</a:t>
            </a:r>
            <a:r>
              <a:rPr lang="en-IE" sz="3400" dirty="0" smtClean="0">
                <a:hlinkClick r:id="rId3"/>
              </a:rPr>
              <a:t>www.youtube.com/watch?v=Pwn4beja1QE</a:t>
            </a:r>
            <a:r>
              <a:rPr lang="en-IE" sz="3400" dirty="0" smtClean="0"/>
              <a:t>  </a:t>
            </a:r>
          </a:p>
          <a:p>
            <a:endParaRPr lang="en-IE" dirty="0"/>
          </a:p>
          <a:p>
            <a:endParaRPr lang="en-IE" dirty="0"/>
          </a:p>
          <a:p>
            <a:pPr marL="0" indent="0">
              <a:buNone/>
            </a:pPr>
            <a:r>
              <a:rPr lang="en-IE" sz="4400" b="1" dirty="0"/>
              <a:t>Chicken </a:t>
            </a:r>
            <a:r>
              <a:rPr lang="en-IE" sz="4400" b="1" dirty="0" smtClean="0"/>
              <a:t>Dance                            </a:t>
            </a:r>
            <a:r>
              <a:rPr lang="en-IE" dirty="0" smtClean="0">
                <a:hlinkClick r:id="rId4"/>
              </a:rPr>
              <a:t>https</a:t>
            </a:r>
            <a:r>
              <a:rPr lang="en-IE" dirty="0">
                <a:hlinkClick r:id="rId4"/>
              </a:rPr>
              <a:t>://</a:t>
            </a:r>
            <a:r>
              <a:rPr lang="en-IE" dirty="0" smtClean="0">
                <a:hlinkClick r:id="rId4"/>
              </a:rPr>
              <a:t>www.youtube.com/watch?v=npp1z32idrc</a:t>
            </a:r>
            <a:endParaRPr lang="en-IE" dirty="0" smtClean="0"/>
          </a:p>
          <a:p>
            <a:endParaRPr lang="en-IE" dirty="0"/>
          </a:p>
          <a:p>
            <a:endParaRPr lang="en-IE" dirty="0"/>
          </a:p>
          <a:p>
            <a:pPr marL="0" indent="0">
              <a:buNone/>
            </a:pPr>
            <a:r>
              <a:rPr lang="en-IE" sz="4400" b="1" dirty="0"/>
              <a:t>Run the Red </a:t>
            </a:r>
            <a:r>
              <a:rPr lang="en-IE" sz="4400" b="1" dirty="0" smtClean="0"/>
              <a:t>Carpet               </a:t>
            </a:r>
            <a:r>
              <a:rPr lang="en-IE" dirty="0" smtClean="0">
                <a:hlinkClick r:id="rId5"/>
              </a:rPr>
              <a:t>https</a:t>
            </a:r>
            <a:r>
              <a:rPr lang="en-IE" dirty="0">
                <a:hlinkClick r:id="rId5"/>
              </a:rPr>
              <a:t>://</a:t>
            </a:r>
            <a:r>
              <a:rPr lang="en-IE" dirty="0" smtClean="0">
                <a:hlinkClick r:id="rId5"/>
              </a:rPr>
              <a:t>www.youtube.com/watch?v=Shm8ByZswQ8</a:t>
            </a:r>
            <a:r>
              <a:rPr lang="en-IE" dirty="0" smtClean="0"/>
              <a:t> </a:t>
            </a:r>
          </a:p>
          <a:p>
            <a:endParaRPr lang="en-IE" dirty="0"/>
          </a:p>
          <a:p>
            <a:endParaRPr lang="en-I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918" y="2555874"/>
            <a:ext cx="3526632" cy="163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20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IE" dirty="0" smtClean="0"/>
              <a:t>              Keep </a:t>
            </a:r>
            <a:r>
              <a:rPr lang="en-IE" dirty="0"/>
              <a:t>being a bucket filler!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en-IE" dirty="0" smtClean="0">
                <a:sym typeface="Wingdings" panose="05000000000000000000" pitchFamily="2" charset="2"/>
              </a:rPr>
              <a:t>I hope everyone is remembering to check in with themselves and see who’s bucket you filled today and how you did that!</a:t>
            </a:r>
            <a:r>
              <a:rPr lang="en-IE" dirty="0"/>
              <a:t> Please remember to keep being a bucket filler and not a bucket </a:t>
            </a:r>
            <a:r>
              <a:rPr lang="en-IE" dirty="0" smtClean="0"/>
              <a:t>dipper</a:t>
            </a:r>
            <a:r>
              <a:rPr lang="en-IE" dirty="0" smtClean="0">
                <a:sym typeface="Wingdings" panose="05000000000000000000" pitchFamily="2" charset="2"/>
              </a:rPr>
              <a:t> </a:t>
            </a:r>
          </a:p>
          <a:p>
            <a:pPr marL="0" indent="0">
              <a:buNone/>
            </a:pPr>
            <a:r>
              <a:rPr lang="en-IE" dirty="0" smtClean="0"/>
              <a:t> </a:t>
            </a:r>
            <a:r>
              <a:rPr lang="en-IE" dirty="0">
                <a:hlinkClick r:id="rId2"/>
              </a:rPr>
              <a:t>https://www.youtube.com/watch?v=3EuemNAo6XE</a:t>
            </a:r>
            <a:endParaRPr lang="en-I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237" y="488950"/>
            <a:ext cx="871537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579" y="3924300"/>
            <a:ext cx="904719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33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66CC"/>
          </a:solidFill>
        </p:spPr>
        <p:txBody>
          <a:bodyPr/>
          <a:lstStyle/>
          <a:p>
            <a:r>
              <a:rPr lang="en-IE" b="1" dirty="0" smtClean="0"/>
              <a:t>Well done everybody! You have worked so hard </a:t>
            </a:r>
            <a:r>
              <a:rPr lang="en-IE" b="1" dirty="0" smtClean="0">
                <a:sym typeface="Wingdings" panose="05000000000000000000" pitchFamily="2" charset="2"/>
              </a:rPr>
              <a:t> </a:t>
            </a:r>
            <a:endParaRPr lang="en-IE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24050"/>
            <a:ext cx="103441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45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IE" dirty="0" smtClean="0"/>
          </a:p>
          <a:p>
            <a:pPr marL="0" indent="0" algn="ctr">
              <a:buNone/>
            </a:pPr>
            <a:r>
              <a:rPr lang="en-IE" dirty="0" smtClean="0"/>
              <a:t>Well </a:t>
            </a:r>
            <a:r>
              <a:rPr lang="en-IE" dirty="0"/>
              <a:t>done to you all for getting through the first week of online work! </a:t>
            </a:r>
          </a:p>
          <a:p>
            <a:pPr marL="0" indent="0" algn="ctr">
              <a:buNone/>
            </a:pPr>
            <a:r>
              <a:rPr lang="en-IE" dirty="0" smtClean="0"/>
              <a:t>We </a:t>
            </a:r>
            <a:r>
              <a:rPr lang="en-IE" dirty="0"/>
              <a:t>are very proud of </a:t>
            </a:r>
            <a:r>
              <a:rPr lang="en-IE" dirty="0" smtClean="0"/>
              <a:t>you!</a:t>
            </a:r>
          </a:p>
          <a:p>
            <a:pPr marL="0" indent="0" algn="ctr">
              <a:buNone/>
            </a:pPr>
            <a:r>
              <a:rPr lang="en-IE" b="1" dirty="0" smtClean="0"/>
              <a:t>If </a:t>
            </a:r>
            <a:r>
              <a:rPr lang="en-IE" b="1" dirty="0"/>
              <a:t>you would like any of your child’s work displayed on the school website , please send it to Ms. Healy, our HSCL: </a:t>
            </a:r>
            <a:r>
              <a:rPr lang="en-IE" b="1" dirty="0" err="1" smtClean="0"/>
              <a:t>Whatsapp</a:t>
            </a:r>
            <a:r>
              <a:rPr lang="en-IE" b="1" dirty="0" smtClean="0"/>
              <a:t> </a:t>
            </a:r>
            <a:r>
              <a:rPr lang="en-IE" b="1" dirty="0"/>
              <a:t>0877443779 or by email </a:t>
            </a:r>
            <a:r>
              <a:rPr lang="en-IE" b="1" dirty="0" smtClean="0">
                <a:hlinkClick r:id="rId2"/>
              </a:rPr>
              <a:t>hscl@shjkillinarden.ie</a:t>
            </a:r>
            <a:endParaRPr lang="en-IE" b="1" dirty="0" smtClean="0"/>
          </a:p>
          <a:p>
            <a:pPr marL="0" indent="0" algn="ctr">
              <a:buNone/>
            </a:pPr>
            <a:endParaRPr lang="en-IE" sz="3200" b="1" dirty="0" smtClean="0">
              <a:solidFill>
                <a:srgbClr val="7030A0"/>
              </a:solidFill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en-IE" sz="3200" b="1" dirty="0" smtClean="0">
                <a:solidFill>
                  <a:srgbClr val="7030A0"/>
                </a:solidFill>
              </a:rPr>
              <a:t>Here </a:t>
            </a:r>
            <a:r>
              <a:rPr lang="en-IE" sz="3200" b="1" dirty="0">
                <a:solidFill>
                  <a:srgbClr val="7030A0"/>
                </a:solidFill>
              </a:rPr>
              <a:t>is the next week of work; take your time and do your best!</a:t>
            </a:r>
          </a:p>
          <a:p>
            <a:pPr marL="0" indent="0" algn="ctr">
              <a:buNone/>
            </a:pPr>
            <a:endParaRPr lang="en-IE" b="1" dirty="0"/>
          </a:p>
          <a:p>
            <a:pPr marL="0" indent="0" algn="ctr">
              <a:buNone/>
            </a:pPr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0"/>
            <a:ext cx="93726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57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IE" dirty="0" smtClean="0"/>
              <a:t>History - Titanic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IE" dirty="0" smtClean="0"/>
              <a:t>   </a:t>
            </a:r>
            <a:r>
              <a:rPr lang="en-IE" sz="3200" i="1" dirty="0" smtClean="0"/>
              <a:t>Last week we started learning about Titanic:</a:t>
            </a:r>
          </a:p>
          <a:p>
            <a:pPr marL="0" indent="0" algn="ctr">
              <a:buNone/>
            </a:pPr>
            <a:r>
              <a:rPr lang="en-IE" sz="3200" dirty="0" smtClean="0"/>
              <a:t>     What do you remember about Titanic? </a:t>
            </a:r>
          </a:p>
          <a:p>
            <a:pPr marL="0" indent="0" algn="ctr">
              <a:buNone/>
            </a:pPr>
            <a:r>
              <a:rPr lang="en-IE" sz="3200" dirty="0" smtClean="0"/>
              <a:t>Talk to your grown ups about what you can remember!</a:t>
            </a:r>
          </a:p>
          <a:p>
            <a:pPr marL="0" indent="0" algn="ctr">
              <a:buNone/>
            </a:pPr>
            <a:endParaRPr lang="en-IE" sz="3200" dirty="0"/>
          </a:p>
          <a:p>
            <a:pPr marL="0" indent="0" algn="ctr">
              <a:buNone/>
            </a:pPr>
            <a:endParaRPr lang="en-IE" sz="3200" dirty="0" smtClean="0"/>
          </a:p>
          <a:p>
            <a:pPr marL="0" indent="0" algn="ctr">
              <a:buNone/>
            </a:pPr>
            <a:endParaRPr lang="en-IE" sz="3200" dirty="0" smtClean="0"/>
          </a:p>
          <a:p>
            <a:pPr marL="0" indent="0">
              <a:buNone/>
            </a:pPr>
            <a:r>
              <a:rPr lang="en-IE" sz="3200" dirty="0" smtClean="0"/>
              <a:t>Here is a video to spark your memory! </a:t>
            </a:r>
            <a:r>
              <a:rPr lang="en-IE" sz="3200" dirty="0">
                <a:hlinkClick r:id="rId4"/>
              </a:rPr>
              <a:t>https://www.youtube.com/watch?v=AlXYqoRRFts</a:t>
            </a:r>
            <a:endParaRPr lang="en-IE" sz="3200" dirty="0" smtClean="0"/>
          </a:p>
          <a:p>
            <a:pPr marL="0" indent="0" algn="ctr">
              <a:buNone/>
            </a:pPr>
            <a:endParaRPr lang="en-IE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768" y="474824"/>
            <a:ext cx="1566863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157" y="3429000"/>
            <a:ext cx="16002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History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30631" y="39290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0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IE" dirty="0" smtClean="0"/>
              <a:t> Titanic – Lets swim in deeper!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169" y="1719862"/>
            <a:ext cx="10515600" cy="4351338"/>
          </a:xfrm>
        </p:spPr>
        <p:txBody>
          <a:bodyPr/>
          <a:lstStyle/>
          <a:p>
            <a:r>
              <a:rPr lang="en-IE" dirty="0" smtClean="0"/>
              <a:t> </a:t>
            </a:r>
            <a:r>
              <a:rPr lang="en-IE" sz="3200" dirty="0" smtClean="0"/>
              <a:t>We know Titanic was a huge ship … but what was it made out of?   </a:t>
            </a:r>
          </a:p>
          <a:p>
            <a:r>
              <a:rPr lang="en-IE" sz="3200" dirty="0" smtClean="0"/>
              <a:t>Titanic was made from steel plates</a:t>
            </a:r>
            <a:r>
              <a:rPr lang="en-IE" sz="3200" dirty="0"/>
              <a:t>, wrought iron rivets and equipped with the latest </a:t>
            </a:r>
            <a:r>
              <a:rPr lang="en-IE" sz="3200" dirty="0" smtClean="0"/>
              <a:t>technology!        Rivet &gt;&gt;&gt;</a:t>
            </a:r>
          </a:p>
          <a:p>
            <a:pPr marL="0" indent="0">
              <a:buNone/>
            </a:pPr>
            <a:r>
              <a:rPr lang="en-IE" sz="3200" dirty="0" smtClean="0"/>
              <a:t>More facts here: </a:t>
            </a:r>
          </a:p>
          <a:p>
            <a:pPr marL="0" indent="0">
              <a:buNone/>
            </a:pPr>
            <a:r>
              <a:rPr lang="en-IE" dirty="0">
                <a:hlinkClick r:id="rId4"/>
              </a:rPr>
              <a:t>https://www.natgeokids.com/ie/discover/history/general-history/would-you-have-survived-the-titanic</a:t>
            </a:r>
            <a:r>
              <a:rPr lang="en-IE" dirty="0" smtClean="0">
                <a:hlinkClick r:id="rId4"/>
              </a:rPr>
              <a:t>/</a:t>
            </a:r>
            <a:r>
              <a:rPr lang="en-IE" dirty="0" smtClean="0"/>
              <a:t> 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007" y="3166869"/>
            <a:ext cx="18573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213" y="4859298"/>
            <a:ext cx="3872787" cy="199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History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24150" y="5545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9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IE" dirty="0" smtClean="0"/>
              <a:t>   Experiment – Sink and Float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IE" dirty="0"/>
              <a:t> </a:t>
            </a:r>
            <a:r>
              <a:rPr lang="en-IE" dirty="0" smtClean="0"/>
              <a:t>There were many reasons why people thought Titanic sank:</a:t>
            </a:r>
          </a:p>
          <a:p>
            <a:pPr marL="0" indent="0">
              <a:buNone/>
            </a:pPr>
            <a:r>
              <a:rPr lang="en-IE" dirty="0"/>
              <a:t> </a:t>
            </a:r>
            <a:r>
              <a:rPr lang="en-IE" dirty="0" smtClean="0"/>
              <a:t> Some people believe that the captain didn’t listen to the warnings. Others think it wasn’t built properly and others think that it was sailing too fast and couldn’t stop.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   Your task today is exploring what items will sink or float in water!</a:t>
            </a:r>
          </a:p>
          <a:p>
            <a:pPr marL="0" indent="0" algn="ctr">
              <a:buNone/>
            </a:pPr>
            <a:r>
              <a:rPr lang="en-IE" dirty="0"/>
              <a:t> </a:t>
            </a:r>
            <a:r>
              <a:rPr lang="en-IE" dirty="0" smtClean="0"/>
              <a:t>             First of all, test out some fruit, pens, pencils, rubbers in a basin of water and find out which items sink or float!</a:t>
            </a:r>
          </a:p>
          <a:p>
            <a:pPr marL="0" indent="0" algn="ctr">
              <a:buNone/>
            </a:pPr>
            <a:r>
              <a:rPr lang="en-IE" dirty="0" smtClean="0"/>
              <a:t>Check this video out:</a:t>
            </a:r>
          </a:p>
          <a:p>
            <a:pPr marL="0" indent="0" algn="ctr">
              <a:buNone/>
            </a:pPr>
            <a:r>
              <a:rPr lang="en-IE" dirty="0" smtClean="0">
                <a:hlinkClick r:id="rId4"/>
              </a:rPr>
              <a:t>https</a:t>
            </a:r>
            <a:r>
              <a:rPr lang="en-IE" dirty="0">
                <a:hlinkClick r:id="rId4"/>
              </a:rPr>
              <a:t>://</a:t>
            </a:r>
            <a:r>
              <a:rPr lang="en-IE" dirty="0" smtClean="0">
                <a:hlinkClick r:id="rId4"/>
              </a:rPr>
              <a:t>www.youtube.com/watch?v=eQuW8G2QV_Q</a:t>
            </a:r>
            <a:endParaRPr lang="en-IE" dirty="0" smtClean="0"/>
          </a:p>
          <a:p>
            <a:pPr marL="0" indent="0" algn="ctr">
              <a:buNone/>
            </a:pPr>
            <a:endParaRPr lang="en-IE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858" y="491899"/>
            <a:ext cx="11811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History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8" y="298579"/>
            <a:ext cx="105156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IE" dirty="0"/>
              <a:t> Experiment – Sink and Float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117" y="1586206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 Your task is to design a </a:t>
            </a:r>
            <a:r>
              <a:rPr lang="en-IE" b="1" dirty="0" smtClean="0"/>
              <a:t>raft/boat </a:t>
            </a:r>
            <a:r>
              <a:rPr lang="en-IE" dirty="0" smtClean="0"/>
              <a:t>that is able to float in water!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dirty="0" smtClean="0"/>
              <a:t>First all of you need to think of what materials you could use </a:t>
            </a:r>
            <a:r>
              <a:rPr lang="en-IE" dirty="0"/>
              <a:t>to make a boat that actually </a:t>
            </a:r>
            <a:r>
              <a:rPr lang="en-IE" dirty="0" smtClean="0"/>
              <a:t>floats!</a:t>
            </a:r>
          </a:p>
          <a:p>
            <a:pPr marL="0" indent="0">
              <a:buNone/>
            </a:pPr>
            <a:r>
              <a:rPr lang="en-IE" dirty="0" smtClean="0"/>
              <a:t>This website will give you some good ideas </a:t>
            </a:r>
            <a:r>
              <a:rPr lang="en-IE" dirty="0" smtClean="0">
                <a:sym typeface="Wingdings" panose="05000000000000000000" pitchFamily="2" charset="2"/>
              </a:rPr>
              <a:t> </a:t>
            </a:r>
            <a:endParaRPr lang="en-IE" dirty="0"/>
          </a:p>
          <a:p>
            <a:pPr marL="0" indent="0">
              <a:buNone/>
            </a:pPr>
            <a:endParaRPr lang="en-IE" b="1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033" y="335903"/>
            <a:ext cx="1762028" cy="125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415" y="2062883"/>
            <a:ext cx="196939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192" y="1936782"/>
            <a:ext cx="1754155" cy="175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788990"/>
            <a:ext cx="63275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000" b="1" dirty="0">
                <a:hlinkClick r:id="rId7"/>
              </a:rPr>
              <a:t>https://inspirationlaboratories.com/how-to-build-a-boat</a:t>
            </a:r>
            <a:r>
              <a:rPr lang="en-IE" dirty="0">
                <a:hlinkClick r:id="rId7"/>
              </a:rPr>
              <a:t>/</a:t>
            </a:r>
            <a:endParaRPr lang="en-IE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509" y="5203095"/>
            <a:ext cx="26098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03374" y="378871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2400" b="1" dirty="0"/>
              <a:t>You can even add a little captain to sail your boat! Please send in some pictures for the school website so we can see :)</a:t>
            </a:r>
          </a:p>
        </p:txBody>
      </p:sp>
      <p:pic>
        <p:nvPicPr>
          <p:cNvPr id="4" name="History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81550" y="56698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6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IE" dirty="0" smtClean="0"/>
              <a:t>Geography: Transport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dirty="0" smtClean="0"/>
              <a:t>Last week we started to learn about transport… Here is a quick reminder!</a:t>
            </a:r>
          </a:p>
          <a:p>
            <a:pPr marL="0" indent="0">
              <a:buNone/>
            </a:pPr>
            <a:r>
              <a:rPr lang="en-IE" dirty="0" smtClean="0"/>
              <a:t>What is transport?</a:t>
            </a:r>
          </a:p>
          <a:p>
            <a:r>
              <a:rPr lang="en-IE" dirty="0" smtClean="0"/>
              <a:t>It  </a:t>
            </a:r>
            <a:r>
              <a:rPr lang="en-IE" dirty="0"/>
              <a:t>is the movement of people and </a:t>
            </a:r>
            <a:r>
              <a:rPr lang="en-IE" dirty="0" smtClean="0"/>
              <a:t>items from </a:t>
            </a:r>
            <a:r>
              <a:rPr lang="en-IE" dirty="0"/>
              <a:t>one place to </a:t>
            </a:r>
            <a:r>
              <a:rPr lang="en-IE" dirty="0" smtClean="0"/>
              <a:t>another!</a:t>
            </a:r>
          </a:p>
          <a:p>
            <a:endParaRPr lang="en-IE" dirty="0"/>
          </a:p>
          <a:p>
            <a:pPr marL="0" indent="0">
              <a:buNone/>
            </a:pPr>
            <a:r>
              <a:rPr lang="en-IE" dirty="0" smtClean="0"/>
              <a:t>  This week we are going to look at a specific type of transport that is used all the time by people all over the world:</a:t>
            </a:r>
          </a:p>
          <a:p>
            <a:pPr marL="0" indent="0">
              <a:buNone/>
            </a:pPr>
            <a:r>
              <a:rPr lang="en-IE" dirty="0"/>
              <a:t> </a:t>
            </a:r>
            <a:r>
              <a:rPr lang="en-IE" dirty="0" smtClean="0"/>
              <a:t>                                               </a:t>
            </a:r>
            <a:r>
              <a:rPr lang="en-IE" sz="3000" b="1" dirty="0" smtClean="0"/>
              <a:t> Cars! </a:t>
            </a:r>
          </a:p>
          <a:p>
            <a:pPr marL="0" indent="0">
              <a:buNone/>
            </a:pPr>
            <a:r>
              <a:rPr lang="en-IE" sz="3000" b="1" dirty="0"/>
              <a:t> </a:t>
            </a:r>
            <a:r>
              <a:rPr lang="en-IE" sz="3000" b="1" dirty="0" smtClean="0"/>
              <a:t>                                                </a:t>
            </a:r>
          </a:p>
          <a:p>
            <a:endParaRPr lang="en-IE" dirty="0"/>
          </a:p>
          <a:p>
            <a:pPr marL="0" indent="0">
              <a:buNone/>
            </a:pPr>
            <a:r>
              <a:rPr lang="en-IE" dirty="0" smtClean="0"/>
              <a:t>     </a:t>
            </a:r>
            <a:endParaRPr lang="en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880" y="558573"/>
            <a:ext cx="16478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144" y="4658212"/>
            <a:ext cx="3152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3984172" y="4263706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Ge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76450" y="51582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8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IE" b="1" dirty="0" smtClean="0"/>
              <a:t>       The history of cars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1769 – Nicolas-Joseph </a:t>
            </a:r>
            <a:r>
              <a:rPr lang="en-IE" dirty="0" err="1"/>
              <a:t>Cugnot</a:t>
            </a:r>
            <a:r>
              <a:rPr lang="en-IE" dirty="0"/>
              <a:t> </a:t>
            </a:r>
            <a:r>
              <a:rPr lang="en-IE" dirty="0" smtClean="0"/>
              <a:t>invented a </a:t>
            </a:r>
            <a:r>
              <a:rPr lang="en-IE" dirty="0"/>
              <a:t>car-like vehicle. It was a steam-powered tricycle</a:t>
            </a:r>
            <a:r>
              <a:rPr lang="en-IE" dirty="0" smtClean="0"/>
              <a:t>.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There were lots of developments on cars over the </a:t>
            </a:r>
            <a:r>
              <a:rPr lang="en-IE" dirty="0"/>
              <a:t>years but </a:t>
            </a:r>
            <a:r>
              <a:rPr lang="en-IE" dirty="0" smtClean="0"/>
              <a:t>in 1886 Carl </a:t>
            </a:r>
            <a:r>
              <a:rPr lang="en-IE" dirty="0"/>
              <a:t>Benz </a:t>
            </a:r>
            <a:r>
              <a:rPr lang="en-IE" dirty="0" smtClean="0"/>
              <a:t>was </a:t>
            </a:r>
            <a:r>
              <a:rPr lang="en-IE" dirty="0"/>
              <a:t>the first to make a modern car. It was called the, Benz </a:t>
            </a:r>
            <a:r>
              <a:rPr lang="en-IE" dirty="0" smtClean="0"/>
              <a:t>Patent-</a:t>
            </a:r>
            <a:r>
              <a:rPr lang="en-IE" dirty="0" err="1" smtClean="0"/>
              <a:t>Motorwagen</a:t>
            </a:r>
            <a:r>
              <a:rPr lang="en-IE" dirty="0" smtClean="0"/>
              <a:t>.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18" y="2209800"/>
            <a:ext cx="2816386" cy="150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498" y="4590661"/>
            <a:ext cx="3750905" cy="226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e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5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1120</Words>
  <Application>Microsoft Office PowerPoint</Application>
  <PresentationFormat>Custom</PresentationFormat>
  <Paragraphs>118</Paragraphs>
  <Slides>22</Slides>
  <Notes>0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Second Class SESE   (History, Geography &amp; Science) SHPE (Social, personal, health education)</vt:lpstr>
      <vt:lpstr>A note from your 2nd class teachers: </vt:lpstr>
      <vt:lpstr>PowerPoint Presentation</vt:lpstr>
      <vt:lpstr>History - Titanic</vt:lpstr>
      <vt:lpstr> Titanic – Lets swim in deeper!</vt:lpstr>
      <vt:lpstr>   Experiment – Sink and Float </vt:lpstr>
      <vt:lpstr> Experiment – Sink and Float </vt:lpstr>
      <vt:lpstr>Geography: Transport</vt:lpstr>
      <vt:lpstr>       The history of cars</vt:lpstr>
      <vt:lpstr>        Have a look at these cars!</vt:lpstr>
      <vt:lpstr>   Features of a car</vt:lpstr>
      <vt:lpstr>           Transport - Cars</vt:lpstr>
      <vt:lpstr>Science - Materials</vt:lpstr>
      <vt:lpstr>Man-made and natural materials</vt:lpstr>
      <vt:lpstr>Natural  Vs Man-made materials </vt:lpstr>
      <vt:lpstr>Task 1 – Natural Materials </vt:lpstr>
      <vt:lpstr>Task 2 – Answer these questions in your copy:</vt:lpstr>
      <vt:lpstr>SPHE – Look after yourself! </vt:lpstr>
      <vt:lpstr>PowerPoint Presentation</vt:lpstr>
      <vt:lpstr>        Go Noodle- some of our favourites:</vt:lpstr>
      <vt:lpstr>              Keep being a bucket filler! </vt:lpstr>
      <vt:lpstr>Well done everybody! You have worked so hard 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Class SESE  (History, Geography &amp; Science)</dc:title>
  <dc:creator>Jean Leonard</dc:creator>
  <cp:lastModifiedBy>Marina Boland</cp:lastModifiedBy>
  <cp:revision>71</cp:revision>
  <dcterms:created xsi:type="dcterms:W3CDTF">2020-03-19T22:05:55Z</dcterms:created>
  <dcterms:modified xsi:type="dcterms:W3CDTF">2020-04-25T11:01:34Z</dcterms:modified>
</cp:coreProperties>
</file>