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8" r:id="rId2"/>
    <p:sldId id="264" r:id="rId3"/>
    <p:sldId id="271" r:id="rId4"/>
    <p:sldId id="278" r:id="rId5"/>
    <p:sldId id="279" r:id="rId6"/>
    <p:sldId id="280" r:id="rId7"/>
    <p:sldId id="282" r:id="rId8"/>
    <p:sldId id="283" r:id="rId9"/>
    <p:sldId id="267" r:id="rId10"/>
  </p:sldIdLst>
  <p:sldSz cx="9144000" cy="6858000" type="screen4x3"/>
  <p:notesSz cx="6858000" cy="9144000"/>
  <p:embeddedFontLst>
    <p:embeddedFont>
      <p:font typeface="Tuffy" panose="020B0603060100000000" charset="0"/>
      <p:regular r:id="rId13"/>
      <p:bold r:id="rId14"/>
      <p:italic r:id="rId15"/>
      <p:boldItalic r:id="rId16"/>
    </p:embeddedFont>
    <p:embeddedFont>
      <p:font typeface="ＭＳ Ｐゴシック" panose="020B0600070205080204" pitchFamily="34" charset="-128"/>
      <p:regular r:id="rId17"/>
    </p:embeddedFont>
    <p:embeddedFont>
      <p:font typeface="Tuffy-TTF" panose="020B0603060100000000" charset="0"/>
      <p:regular r:id="rId18"/>
      <p:bold r:id="rId19"/>
      <p:italic r:id="rId20"/>
      <p:boldItalic r:id="rId21"/>
    </p:embeddedFont>
    <p:embeddedFont>
      <p:font typeface="Twinkl SemiBold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Twinkl" panose="020B0604020202020204" charset="0"/>
      <p:regular r:id="rId27"/>
      <p:bold r:id="rId28"/>
    </p:embeddedFont>
    <p:embeddedFont>
      <p:font typeface="Sassoon Infant Rg" panose="02000503030000020003" charset="0"/>
      <p:regular r:id="rId29"/>
      <p:bold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 showGuides="1">
      <p:cViewPr>
        <p:scale>
          <a:sx n="81" d="100"/>
          <a:sy n="81" d="100"/>
        </p:scale>
        <p:origin x="-954" y="-36"/>
      </p:cViewPr>
      <p:guideLst>
        <p:guide orient="horz" pos="2160"/>
        <p:guide orient="horz" pos="3974"/>
        <p:guide orient="horz" pos="346"/>
        <p:guide orient="horz" pos="482"/>
        <p:guide orient="horz" pos="3838"/>
        <p:guide pos="2880"/>
        <p:guide pos="340"/>
        <p:guide pos="5420"/>
        <p:guide pos="476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71FF6555-0B6F-4126-AA2B-CE375CC54A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DD89E87-9EDB-4324-9B2C-38E6B9305D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3ECFBB-D8C2-464E-80F2-BE9DC6EA9661}" type="datetimeFigureOut">
              <a:rPr lang="en-GB"/>
              <a:pPr>
                <a:defRPr/>
              </a:pPr>
              <a:t>02/05/2020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74C5D26-8655-41E7-B91D-8F572FFE5D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0ACBBDB-EECC-4552-9DF1-A8664AFDDB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EBDB23B-2FAA-4054-AEF2-0FAEF8F177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6088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9774298-162C-4009-855A-9A6CA842EF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4682A2F-9283-4D00-A95E-093D13B7233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1E80BC-B77C-49D1-8143-2290B775745D}" type="datetimeFigureOut">
              <a:rPr lang="en-GB"/>
              <a:pPr>
                <a:defRPr/>
              </a:pPr>
              <a:t>02/05/2020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5FD7180B-51D3-4479-AFE6-244A7FD1FF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955A6C4D-8D62-4A8D-9CEF-DEA0A239D5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5FC41B-843E-4220-A363-5F08CE3B73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99CBACE-9E6F-4B1A-B543-47374D8DF4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181F984-2127-46E8-A4C5-88BAE49C18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348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FA8CE52C-8139-4354-9640-C19232D303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92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="" xmlns:a16="http://schemas.microsoft.com/office/drawing/2014/main" id="{E7100D03-E5ED-4DCD-B37A-29258ACA6935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="" xmlns:a16="http://schemas.microsoft.com/office/drawing/2014/main" id="{7053B66E-35FD-4FAE-BAEB-F368E4ADCB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079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09D919A3-CB68-44F9-9DD1-FDF314E6AE1B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243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C10FB7A5-717F-4191-A8C3-9489DBB18191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4">
            <a:extLst>
              <a:ext uri="{FF2B5EF4-FFF2-40B4-BE49-F238E27FC236}">
                <a16:creationId xmlns="" xmlns:a16="http://schemas.microsoft.com/office/drawing/2014/main" id="{65E96735-BE94-4AD9-A8DD-0BE4E343D303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FF4C3552-E708-42E4-947F-F661AB2CCA96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E8811611-0F6B-44E7-915A-4CEC907A064F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="" xmlns:a16="http://schemas.microsoft.com/office/drawing/2014/main" id="{DF175B85-06F1-4552-B454-7A4972082905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2742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="" xmlns:a16="http://schemas.microsoft.com/office/drawing/2014/main" id="{EC83B24F-FA53-4CCB-B75C-F155BFE00A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776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1ECA1E4C-71FF-4BDF-817C-592C984C61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14D25F73-A183-4E65-A6C9-E6630E41B7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4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5.wav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7.wa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8.wav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="" xmlns:a16="http://schemas.microsoft.com/office/drawing/2014/main" id="{5B2A56A6-148E-4E91-B6D0-5685FE899686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1D8C5BE7">
            <a:hlinkClick r:id="" action="ppaction://media"/>
            <a:extLst>
              <a:ext uri="{FF2B5EF4-FFF2-40B4-BE49-F238E27FC236}">
                <a16:creationId xmlns="" xmlns:a16="http://schemas.microsoft.com/office/drawing/2014/main" id="{E622D758-CDFD-4044-B395-3254A5EE671B}"/>
              </a:ext>
            </a:extLst>
          </p:cNvPr>
          <p:cNvPicPr>
            <a:picLocks noRot="1" noChangeAspect="1"/>
          </p:cNvPicPr>
          <p:nvPr>
            <a:wavAudioFile r:embed="rId1" name="1D8C5BE7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181" y="5599906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>
            <a:extLst>
              <a:ext uri="{FF2B5EF4-FFF2-40B4-BE49-F238E27FC236}">
                <a16:creationId xmlns="" xmlns:a16="http://schemas.microsoft.com/office/drawing/2014/main" id="{BC73681B-3DB4-4B8D-8C8D-4034F3953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Scamall</a:t>
            </a:r>
            <a:br>
              <a:rPr lang="en-IE" altLang="en-US"/>
            </a:br>
            <a:r>
              <a:rPr lang="en-IE" altLang="en-US"/>
              <a:t>Tá sé scamallach.</a:t>
            </a:r>
            <a:br>
              <a:rPr lang="en-IE" altLang="en-US"/>
            </a:br>
            <a:endParaRPr lang="en-GB" altLang="en-US"/>
          </a:p>
        </p:txBody>
      </p:sp>
      <p:pic>
        <p:nvPicPr>
          <p:cNvPr id="7" name="Picture 7" descr="Wind + blowball = full spring_3497302348_o.jpg">
            <a:extLst>
              <a:ext uri="{FF2B5EF4-FFF2-40B4-BE49-F238E27FC236}">
                <a16:creationId xmlns="" xmlns:a16="http://schemas.microsoft.com/office/drawing/2014/main" id="{C35FDF9B-2C54-40E1-B28B-94E990C88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32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1">
            <a:extLst>
              <a:ext uri="{FF2B5EF4-FFF2-40B4-BE49-F238E27FC236}">
                <a16:creationId xmlns="" xmlns:a16="http://schemas.microsoft.com/office/drawing/2014/main" id="{3F26EA85-BD50-4034-AA48-0EF1B01C8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second_mouse (@flickr.com) - granted under creative commons licence – attribution</a:t>
            </a: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60C08F96-F3DF-4FA7-B26E-28D313425FED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2921FB50">
            <a:hlinkClick r:id="" action="ppaction://media"/>
            <a:extLst>
              <a:ext uri="{FF2B5EF4-FFF2-40B4-BE49-F238E27FC236}">
                <a16:creationId xmlns="" xmlns:a16="http://schemas.microsoft.com/office/drawing/2014/main" id="{7BD975A1-21F9-4D10-B5F9-7E179F58E02D}"/>
              </a:ext>
            </a:extLst>
          </p:cNvPr>
          <p:cNvPicPr>
            <a:picLocks noRot="1" noChangeAspect="1"/>
          </p:cNvPicPr>
          <p:nvPr>
            <a:wavAudioFile r:embed="rId1" name="2921FB5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DAF82BEF-E903-405B-83DE-624C122EA8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4"/>
            <a:ext cx="6441148" cy="4314857"/>
          </a:xfrm>
          <a:prstGeom prst="roundRect">
            <a:avLst>
              <a:gd name="adj" fmla="val 126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20">
            <a:extLst>
              <a:ext uri="{FF2B5EF4-FFF2-40B4-BE49-F238E27FC236}">
                <a16:creationId xmlns="" xmlns:a16="http://schemas.microsoft.com/office/drawing/2014/main" id="{696F8AFA-90AF-4F9D-AD6F-022ECD8F8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Stoirm</a:t>
            </a:r>
            <a:br>
              <a:rPr lang="en-IE" altLang="en-US"/>
            </a:br>
            <a:r>
              <a:rPr lang="en-IE" altLang="en-US"/>
              <a:t>Tá sé stoirmiúil.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1268" name="TextBox 21">
            <a:extLst>
              <a:ext uri="{FF2B5EF4-FFF2-40B4-BE49-F238E27FC236}">
                <a16:creationId xmlns="" xmlns:a16="http://schemas.microsoft.com/office/drawing/2014/main" id="{D3328A8E-6251-4CED-973C-4752B5CECF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laffy4k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AA4EF07-11A0-4250-BB34-60092F5BF9A7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DBDEB6C3">
            <a:hlinkClick r:id="" action="ppaction://media"/>
            <a:extLst>
              <a:ext uri="{FF2B5EF4-FFF2-40B4-BE49-F238E27FC236}">
                <a16:creationId xmlns="" xmlns:a16="http://schemas.microsoft.com/office/drawing/2014/main" id="{1291B14F-385F-4E62-BDEE-7009F098C753}"/>
              </a:ext>
            </a:extLst>
          </p:cNvPr>
          <p:cNvPicPr>
            <a:picLocks noRot="1" noChangeAspect="1"/>
          </p:cNvPicPr>
          <p:nvPr>
            <a:wavAudioFile r:embed="rId1" name="DBDEB6C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arm5.staticflickr.com/4077/4799365714_1c997bdf79_b.jpg">
            <a:extLst>
              <a:ext uri="{FF2B5EF4-FFF2-40B4-BE49-F238E27FC236}">
                <a16:creationId xmlns="" xmlns:a16="http://schemas.microsoft.com/office/drawing/2014/main" id="{B349E6D9-2934-4483-B2D2-41DA378D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2813"/>
          <a:stretch>
            <a:fillRect/>
          </a:stretch>
        </p:blipFill>
        <p:spPr bwMode="auto">
          <a:xfrm>
            <a:off x="1363136" y="1728572"/>
            <a:ext cx="6434812" cy="4314857"/>
          </a:xfrm>
          <a:prstGeom prst="roundRect">
            <a:avLst>
              <a:gd name="adj" fmla="val 1323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itle 20">
            <a:extLst>
              <a:ext uri="{FF2B5EF4-FFF2-40B4-BE49-F238E27FC236}">
                <a16:creationId xmlns="" xmlns:a16="http://schemas.microsoft.com/office/drawing/2014/main" id="{E677A73D-8119-45AA-B89E-267B199F9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Fliuch</a:t>
            </a:r>
            <a:br>
              <a:rPr lang="en-IE" altLang="en-US"/>
            </a:br>
            <a:r>
              <a:rPr lang="en-IE" altLang="en-US"/>
              <a:t>Tá sé ag cur báistí.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8436" name="TextBox 21">
            <a:extLst>
              <a:ext uri="{FF2B5EF4-FFF2-40B4-BE49-F238E27FC236}">
                <a16:creationId xmlns="" xmlns:a16="http://schemas.microsoft.com/office/drawing/2014/main" id="{E75F4AE6-7E07-41E4-B212-C0ABC756A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</a:t>
            </a:r>
            <a:r>
              <a:rPr lang="ja-JP" altLang="en-US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ルーク</a:t>
            </a:r>
            <a:r>
              <a:rPr lang="en-US" altLang="ja-JP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r>
              <a:rPr lang="ja-JP" altLang="en-US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チャン</a:t>
            </a:r>
            <a:r>
              <a:rPr lang="en-US" altLang="ja-JP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</a:t>
            </a:r>
            <a:r>
              <a:rPr lang="ja-JP" altLang="en-US" sz="5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チャン</a:t>
            </a: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Tuffy" panose="020B0603060100000000" pitchFamily="34" charset="0"/>
              </a:rPr>
              <a:t>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C1B212DD-846A-4193-A72C-F0BAA1444FCB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F238F9E7">
            <a:hlinkClick r:id="" action="ppaction://media"/>
            <a:extLst>
              <a:ext uri="{FF2B5EF4-FFF2-40B4-BE49-F238E27FC236}">
                <a16:creationId xmlns="" xmlns:a16="http://schemas.microsoft.com/office/drawing/2014/main" id="{55D155FB-EEBC-4783-A210-308B3763B235}"/>
              </a:ext>
            </a:extLst>
          </p:cNvPr>
          <p:cNvPicPr>
            <a:picLocks noRot="1" noChangeAspect="1"/>
          </p:cNvPicPr>
          <p:nvPr>
            <a:wavAudioFile r:embed="rId1" name="F238F9E7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CA9B5D86-849A-41A0-9573-639D6133E1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37" y="1728571"/>
            <a:ext cx="6437488" cy="4314858"/>
          </a:xfrm>
          <a:prstGeom prst="roundRect">
            <a:avLst>
              <a:gd name="adj" fmla="val 1284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0">
            <a:extLst>
              <a:ext uri="{FF2B5EF4-FFF2-40B4-BE49-F238E27FC236}">
                <a16:creationId xmlns="" xmlns:a16="http://schemas.microsoft.com/office/drawing/2014/main" id="{6076A2AF-BE04-413F-BF73-39FFA10B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Bogha </a:t>
            </a:r>
            <a:r>
              <a:rPr lang="en-GB" altLang="en-US" b="0"/>
              <a:t>báistí</a:t>
            </a:r>
            <a:r>
              <a:rPr lang="en-IE" altLang="en-US"/>
              <a:t/>
            </a:r>
            <a:br>
              <a:rPr lang="en-IE" altLang="en-US"/>
            </a:br>
            <a:r>
              <a:rPr lang="en-IE" altLang="en-US"/>
              <a:t>Tá bogha báistí sa spéir.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19460" name="TextBox 21">
            <a:extLst>
              <a:ext uri="{FF2B5EF4-FFF2-40B4-BE49-F238E27FC236}">
                <a16:creationId xmlns="" xmlns:a16="http://schemas.microsoft.com/office/drawing/2014/main" id="{E7686EAB-76A5-49D4-9AB7-BF824E640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Cessna 206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0A5409CB-4886-4422-AC55-05EDE214D6CB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03B589EB">
            <a:hlinkClick r:id="" action="ppaction://media"/>
            <a:extLst>
              <a:ext uri="{FF2B5EF4-FFF2-40B4-BE49-F238E27FC236}">
                <a16:creationId xmlns="" xmlns:a16="http://schemas.microsoft.com/office/drawing/2014/main" id="{32D75992-43BC-4F19-A35E-DAAD6649E603}"/>
              </a:ext>
            </a:extLst>
          </p:cNvPr>
          <p:cNvPicPr>
            <a:picLocks noRot="1" noChangeAspect="1"/>
          </p:cNvPicPr>
          <p:nvPr>
            <a:wavAudioFile r:embed="rId1" name="03B589EB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arm8.staticflickr.com/7020/6532174155_f72dc1894f_b.jpg">
            <a:extLst>
              <a:ext uri="{FF2B5EF4-FFF2-40B4-BE49-F238E27FC236}">
                <a16:creationId xmlns="" xmlns:a16="http://schemas.microsoft.com/office/drawing/2014/main" id="{09C3D210-F841-4A1F-8ECB-DCC1C7A40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" t="3864" r="1566" b="2185"/>
          <a:stretch>
            <a:fillRect/>
          </a:stretch>
        </p:blipFill>
        <p:spPr bwMode="auto">
          <a:xfrm>
            <a:off x="1363137" y="1728571"/>
            <a:ext cx="6437490" cy="4314858"/>
          </a:xfrm>
          <a:prstGeom prst="roundRect">
            <a:avLst>
              <a:gd name="adj" fmla="val 1227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20">
            <a:extLst>
              <a:ext uri="{FF2B5EF4-FFF2-40B4-BE49-F238E27FC236}">
                <a16:creationId xmlns="" xmlns:a16="http://schemas.microsoft.com/office/drawing/2014/main" id="{96E3F293-7825-41DD-95A9-E12580E2C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Sneachta</a:t>
            </a:r>
            <a:br>
              <a:rPr lang="en-IE" altLang="en-US"/>
            </a:br>
            <a:r>
              <a:rPr lang="en-IE" altLang="en-US"/>
              <a:t>Tá sé ag cur sneachta.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0484" name="TextBox 21">
            <a:extLst>
              <a:ext uri="{FF2B5EF4-FFF2-40B4-BE49-F238E27FC236}">
                <a16:creationId xmlns="" xmlns:a16="http://schemas.microsoft.com/office/drawing/2014/main" id="{A0FDABED-8995-4C7A-B888-15D513BB8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oliworx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7ADADCD6-4BAD-4B69-BA8F-35375F82E4DE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74303311">
            <a:hlinkClick r:id="" action="ppaction://media"/>
            <a:extLst>
              <a:ext uri="{FF2B5EF4-FFF2-40B4-BE49-F238E27FC236}">
                <a16:creationId xmlns="" xmlns:a16="http://schemas.microsoft.com/office/drawing/2014/main" id="{C7E887DC-1B2E-4589-BB71-757DE7A3CA3F}"/>
              </a:ext>
            </a:extLst>
          </p:cNvPr>
          <p:cNvPicPr>
            <a:picLocks noRot="1" noChangeAspect="1"/>
          </p:cNvPicPr>
          <p:nvPr>
            <a:wavAudioFile r:embed="rId1" name="7430331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farm1.staticflickr.com/10/11227682_0f70b4e1d9_b.jpg">
            <a:extLst>
              <a:ext uri="{FF2B5EF4-FFF2-40B4-BE49-F238E27FC236}">
                <a16:creationId xmlns="" xmlns:a16="http://schemas.microsoft.com/office/drawing/2014/main" id="{1A9D5BE5-7ADA-4D2B-B928-D7C564640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6"/>
          <a:stretch>
            <a:fillRect/>
          </a:stretch>
        </p:blipFill>
        <p:spPr bwMode="auto">
          <a:xfrm>
            <a:off x="1371292" y="1728573"/>
            <a:ext cx="6429333" cy="4314864"/>
          </a:xfrm>
          <a:prstGeom prst="roundRect">
            <a:avLst>
              <a:gd name="adj" fmla="val 1170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itle 20">
            <a:extLst>
              <a:ext uri="{FF2B5EF4-FFF2-40B4-BE49-F238E27FC236}">
                <a16:creationId xmlns="" xmlns:a16="http://schemas.microsoft.com/office/drawing/2014/main" id="{9FB08A50-08E8-41B3-A9F1-074364A68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An ghrian</a:t>
            </a:r>
            <a:br>
              <a:rPr lang="en-IE" altLang="en-US"/>
            </a:br>
            <a:r>
              <a:rPr lang="en-IE" altLang="en-US"/>
              <a:t>Tá an ghrian ag taitneamh.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2532" name="TextBox 21">
            <a:extLst>
              <a:ext uri="{FF2B5EF4-FFF2-40B4-BE49-F238E27FC236}">
                <a16:creationId xmlns="" xmlns:a16="http://schemas.microsoft.com/office/drawing/2014/main" id="{607C2D06-046A-4618-92E3-0252D555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**Mary** (@flickr.com) - granted under creative commons licence – attribution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A9A6B18-AD74-43D2-8809-801BF7C99682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FA00D100">
            <a:hlinkClick r:id="" action="ppaction://media"/>
            <a:extLst>
              <a:ext uri="{FF2B5EF4-FFF2-40B4-BE49-F238E27FC236}">
                <a16:creationId xmlns="" xmlns:a16="http://schemas.microsoft.com/office/drawing/2014/main" id="{93013C8A-2059-47FF-8AE0-02BDD1A47B13}"/>
              </a:ext>
            </a:extLst>
          </p:cNvPr>
          <p:cNvPicPr>
            <a:picLocks noRot="1" noChangeAspect="1"/>
          </p:cNvPicPr>
          <p:nvPr>
            <a:wavAudioFile r:embed="rId1" name="FA00D10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arm8.staticflickr.com/7289/12561197255_6cca447142_b.jpg">
            <a:extLst>
              <a:ext uri="{FF2B5EF4-FFF2-40B4-BE49-F238E27FC236}">
                <a16:creationId xmlns="" xmlns:a16="http://schemas.microsoft.com/office/drawing/2014/main" id="{244DB6C1-4163-40A9-8024-6C117B31C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2"/>
          <a:stretch>
            <a:fillRect/>
          </a:stretch>
        </p:blipFill>
        <p:spPr bwMode="auto">
          <a:xfrm>
            <a:off x="1371292" y="1728573"/>
            <a:ext cx="6429333" cy="4314864"/>
          </a:xfrm>
          <a:prstGeom prst="roundRect">
            <a:avLst>
              <a:gd name="adj" fmla="val 1140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20">
            <a:extLst>
              <a:ext uri="{FF2B5EF4-FFF2-40B4-BE49-F238E27FC236}">
                <a16:creationId xmlns="" xmlns:a16="http://schemas.microsoft.com/office/drawing/2014/main" id="{4D0CB568-3DFE-4BC2-BDC8-C99A9A677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075" y="849313"/>
            <a:ext cx="8220075" cy="995362"/>
          </a:xfrm>
        </p:spPr>
        <p:txBody>
          <a:bodyPr/>
          <a:lstStyle/>
          <a:p>
            <a:pPr algn="ctr" eaLnBrk="1" hangingPunct="1"/>
            <a:r>
              <a:rPr lang="en-IE" altLang="en-US"/>
              <a:t>Gaoth</a:t>
            </a:r>
            <a:br>
              <a:rPr lang="en-IE" altLang="en-US"/>
            </a:br>
            <a:r>
              <a:rPr lang="en-IE" altLang="en-US"/>
              <a:t>Tá sé gaofar!</a:t>
            </a:r>
            <a:br>
              <a:rPr lang="en-IE" altLang="en-US"/>
            </a:br>
            <a:endParaRPr lang="en-GB" altLang="en-US"/>
          </a:p>
        </p:txBody>
      </p:sp>
      <p:sp>
        <p:nvSpPr>
          <p:cNvPr id="23556" name="TextBox 21">
            <a:extLst>
              <a:ext uri="{FF2B5EF4-FFF2-40B4-BE49-F238E27FC236}">
                <a16:creationId xmlns="" xmlns:a16="http://schemas.microsoft.com/office/drawing/2014/main" id="{F0CF190D-E200-4881-A221-3CF9BB127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9238" y="6245225"/>
            <a:ext cx="3565525" cy="9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500">
                <a:solidFill>
                  <a:schemeClr val="tx1"/>
                </a:solidFill>
                <a:latin typeface="Tuffy-TTF" panose="020B0603060100000000" pitchFamily="34" charset="0"/>
                <a:ea typeface="Tuffy" panose="020B0603060100000000" pitchFamily="34" charset="0"/>
                <a:cs typeface="Arial" panose="020B0604020202020204" pitchFamily="34" charset="0"/>
              </a:rPr>
              <a:t>Photo courtesy of brizlzle born and bred (@flickr.com) - granted under creative commons licence – attribution</a:t>
            </a: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17703537-200F-4815-A238-D6DF9426BB04}"/>
              </a:ext>
            </a:extLst>
          </p:cNvPr>
          <p:cNvSpPr/>
          <p:nvPr/>
        </p:nvSpPr>
        <p:spPr>
          <a:xfrm>
            <a:off x="7891463" y="5564188"/>
            <a:ext cx="681037" cy="6810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" name="68EA57BA">
            <a:hlinkClick r:id="" action="ppaction://media"/>
            <a:extLst>
              <a:ext uri="{FF2B5EF4-FFF2-40B4-BE49-F238E27FC236}">
                <a16:creationId xmlns="" xmlns:a16="http://schemas.microsoft.com/office/drawing/2014/main" id="{45605FAD-5801-4E44-BDC4-F47FE7E65641}"/>
              </a:ext>
            </a:extLst>
          </p:cNvPr>
          <p:cNvPicPr>
            <a:picLocks noRot="1" noChangeAspect="1"/>
          </p:cNvPicPr>
          <p:nvPr>
            <a:wavAudioFile r:embed="rId1" name="68EA57BA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5" y="56007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PowerPoint Guidance [Read-Only]" id="{B29F6C71-AAE0-4B64-A45A-1046B855C9CC}" vid="{8E495050-AD79-41D8-9298-D2CAD14368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130</Words>
  <Application>Microsoft Office PowerPoint</Application>
  <PresentationFormat>On-screen Show (4:3)</PresentationFormat>
  <Paragraphs>14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Tuffy</vt:lpstr>
      <vt:lpstr>ＭＳ Ｐゴシック</vt:lpstr>
      <vt:lpstr>Tuffy-TTF</vt:lpstr>
      <vt:lpstr>Twinkl SemiBold</vt:lpstr>
      <vt:lpstr>Calibri</vt:lpstr>
      <vt:lpstr>Twinkl</vt:lpstr>
      <vt:lpstr>Sassoon Infant Rg</vt:lpstr>
      <vt:lpstr>Office Theme</vt:lpstr>
      <vt:lpstr>PowerPoint Presentation</vt:lpstr>
      <vt:lpstr>Scamall Tá sé scamallach. </vt:lpstr>
      <vt:lpstr>Stoirm Tá sé stoirmiúil. </vt:lpstr>
      <vt:lpstr>Fliuch Tá sé ag cur báistí. </vt:lpstr>
      <vt:lpstr>Bogha báistí Tá bogha báistí sa spéir. </vt:lpstr>
      <vt:lpstr>Sneachta Tá sé ag cur sneachta. </vt:lpstr>
      <vt:lpstr>An ghrian Tá an ghrian ag taitneamh. </vt:lpstr>
      <vt:lpstr>Gaoth Tá sé gaofar!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Sarah Fletcher</dc:creator>
  <cp:lastModifiedBy>Marina Boland</cp:lastModifiedBy>
  <cp:revision>10</cp:revision>
  <dcterms:created xsi:type="dcterms:W3CDTF">2018-08-06T09:19:38Z</dcterms:created>
  <dcterms:modified xsi:type="dcterms:W3CDTF">2020-05-02T10:14:00Z</dcterms:modified>
</cp:coreProperties>
</file>