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8" r:id="rId3"/>
    <p:sldId id="299" r:id="rId4"/>
    <p:sldId id="275" r:id="rId5"/>
    <p:sldId id="276" r:id="rId6"/>
    <p:sldId id="300" r:id="rId7"/>
    <p:sldId id="301" r:id="rId8"/>
    <p:sldId id="265" r:id="rId9"/>
    <p:sldId id="302" r:id="rId10"/>
    <p:sldId id="303" r:id="rId11"/>
    <p:sldId id="304" r:id="rId12"/>
    <p:sldId id="305" r:id="rId13"/>
    <p:sldId id="306" r:id="rId14"/>
    <p:sldId id="291" r:id="rId15"/>
    <p:sldId id="308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488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03848-7368-49DC-808E-C725C15FACA0}" type="datetimeFigureOut">
              <a:rPr lang="en-IE" smtClean="0"/>
              <a:t>02/05/2020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BE441-E5EB-4587-8248-DE96729F9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238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C945D5-D7B0-4CA7-A38B-1C7BAAF4A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27D79C-A7DC-4B8B-A635-7747E7418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005159-3347-4194-9F5D-AABB2C55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02/05/2020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1DAA9-FD9B-404C-A7BF-EB767900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5D2323-BF5B-46F7-B0DE-B196E223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110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7C14B-BDCE-4A08-BBDA-9CDC5582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7AB0F1-6ADF-431E-AA79-B1B810538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814CD9-CADA-48CD-A930-4931F27E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02/05/2020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867F8B-2B3F-47D9-8EC5-33B3027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705D3C-6452-41F1-8715-D26C2F8F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9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F135333-28A3-4747-A1AF-8667FF27E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5D25E0B-FF04-4570-AD9B-469086DE4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D84765-DB92-4FAC-8E6F-FB3613E7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02/05/2020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4365AE-3F1D-42BB-8B3E-B4289FDC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7FFDE8-1A4D-487B-87FD-85A7D5B1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650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EEB2F-F85E-4FDB-A989-F1BAAE16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7A3FE7-F5F5-4E8D-BEF8-A1367B1A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3179FA-A0A3-42AC-8710-60D48F4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02/05/2020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80184C-C6FE-4458-8F2D-BDD69BEF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987596-CF44-4F94-90BB-92558B50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016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75A169-9990-430D-B1E2-3DE6C03C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892AD5-73ED-49B5-B3A8-9166848FA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B312A8-0A73-4ED4-82E9-161DA872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02/05/2020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59EBCA-F49B-41C7-9022-D14B9C6F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8C2D2-475C-4C0A-9D40-8F1D33E3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08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D4BDE-1C04-4509-AAEE-534F3F32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FD664B-EFCB-4AC9-8B1C-A084BA6DF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352CC2-56F6-4BB0-BD31-9F5AA5C5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FB56D5-FECB-4B6F-BBE9-61C3C88E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02/05/2020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E0234E-16ED-4136-A89D-A0E259DB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C32641-A975-4319-8B95-D3209A29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115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9713A-4A1A-4889-A8CA-51E79FC5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D6DD57-AFD5-40C7-A77D-D39E9757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7446B2-75F7-4AA5-99A2-204BA7303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0E1C99-B405-49F1-BF9E-EF9F9D2DA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B7D860-8ABC-4DFD-B363-879E5B7B5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FF8622D-00DA-4D95-AB65-CF5460B5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02/05/2020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C3A226-EE34-477D-9FDC-8BB5E06F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C824F4-25C4-41E2-96A7-3AC0EFBE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21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25F1-4EA1-4878-8AEE-C50DC885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305133B-5D4D-4C2F-B769-4D22C6B4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02/05/2020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9B5F74-ACD7-43CF-AEFE-E493F86B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D3A57-BB79-4345-919C-DBE3B388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457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0C8DEB5-9217-4B7C-BC23-8AF07A7D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02/05/2020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CA079DE-3001-4542-95BB-3E8BDAA7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1017CE9-F23C-49E5-A8AF-EAA84867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19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A6956-6CE4-4802-9E0F-D61804E8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A8CFE-3B8B-4188-8616-B12494D20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246A7F-B52D-4A7D-8961-33C645753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301BFD-4F19-4F5D-BAB8-1252DB26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02/05/2020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72A938-4B38-4A8C-B014-5B83047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505A5C-DE0B-458D-A693-8222A909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1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8A4438-758E-4389-860C-9CDE9EF4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28A3F7-B504-46B3-B058-BD97360E8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09F5FA-1C24-4247-9E14-6EA4F47CE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13A05D-96DC-4FD7-9113-15FC7DDD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02/05/2020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7574E3-2775-47FC-8591-5D44D6AD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D6766F-9850-44CF-9083-05EA92AE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388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609F7DA-C4E9-48C6-B7E5-6913D8AD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B0A7B7-79C7-4D3C-9494-3E58DB940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51D9-7EAE-466C-AEA9-2D29C84D4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696D-D1FE-49D6-ABD4-BEFD44064804}" type="datetimeFigureOut">
              <a:rPr lang="en-IE" smtClean="0"/>
              <a:t>02/05/2020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587ED3-457C-4F08-9E84-3B43345EF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ED2326-F017-4ABD-AF90-9B762B0ED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10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29e4rRMrV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youtube.com/watch?v=oYI0TPJOuGk" TargetMode="External"/><Relationship Id="rId4" Type="http://schemas.openxmlformats.org/officeDocument/2006/relationships/hyperlink" Target="https://www.youtube.com/watch?v=wf5K3pP2IUQ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scl@shjkillinarden.i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s4cGB0-7R-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0D639-C321-42D8-8D1D-043A8AA1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576513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E" sz="8000" dirty="0"/>
              <a:t>Second Class </a:t>
            </a:r>
            <a:r>
              <a:rPr lang="en-IE" sz="8000" dirty="0" smtClean="0"/>
              <a:t>SESE  </a:t>
            </a:r>
            <a:r>
              <a:rPr lang="en-IE" dirty="0"/>
              <a:t/>
            </a:r>
            <a:br>
              <a:rPr lang="en-IE" dirty="0"/>
            </a:br>
            <a:r>
              <a:rPr lang="en-IE" sz="4400" dirty="0"/>
              <a:t>(History, Geography &amp; Science</a:t>
            </a:r>
            <a:r>
              <a:rPr lang="en-IE" sz="4400" dirty="0" smtClean="0"/>
              <a:t>)</a:t>
            </a:r>
            <a:br>
              <a:rPr lang="en-IE" sz="4400" dirty="0" smtClean="0"/>
            </a:br>
            <a:r>
              <a:rPr lang="en-IE" sz="4900" b="1" dirty="0" smtClean="0"/>
              <a:t>SHPE</a:t>
            </a:r>
            <a:r>
              <a:rPr lang="en-IE" sz="4400" dirty="0" smtClean="0"/>
              <a:t> (Social, personal, health education)</a:t>
            </a:r>
            <a:endParaRPr lang="en-I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8AD299D-C34F-4235-93DF-CEBA89E76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9850"/>
            <a:ext cx="12191999" cy="4248150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en-IE" dirty="0"/>
          </a:p>
          <a:p>
            <a:r>
              <a:rPr lang="en-IE" sz="3600" b="1" dirty="0" smtClean="0"/>
              <a:t>May 5</a:t>
            </a:r>
            <a:r>
              <a:rPr lang="en-IE" sz="3600" b="1" baseline="30000" dirty="0" smtClean="0"/>
              <a:t>th</a:t>
            </a:r>
            <a:r>
              <a:rPr lang="en-IE" sz="3600" b="1" dirty="0" smtClean="0"/>
              <a:t> </a:t>
            </a:r>
            <a:r>
              <a:rPr lang="en-IE" sz="3600" b="1" dirty="0"/>
              <a:t>– </a:t>
            </a:r>
            <a:r>
              <a:rPr lang="en-IE" sz="3600" b="1" dirty="0" smtClean="0"/>
              <a:t>May 8</a:t>
            </a:r>
            <a:r>
              <a:rPr lang="en-IE" sz="3600" b="1" baseline="30000" dirty="0" smtClean="0"/>
              <a:t>th</a:t>
            </a:r>
            <a:r>
              <a:rPr lang="en-IE" sz="3600" b="1" dirty="0" smtClean="0"/>
              <a:t>   </a:t>
            </a:r>
            <a:r>
              <a:rPr lang="en-IE" sz="3600" b="1" dirty="0"/>
              <a:t>	  </a:t>
            </a:r>
          </a:p>
          <a:p>
            <a:endParaRPr lang="en-IE" sz="3600" b="1" dirty="0" smtClean="0"/>
          </a:p>
          <a:p>
            <a:r>
              <a:rPr lang="en-IE" sz="3600" b="1" dirty="0" smtClean="0"/>
              <a:t>You </a:t>
            </a:r>
            <a:r>
              <a:rPr lang="en-IE" sz="3600" b="1" dirty="0"/>
              <a:t>will need: A copybook/paper, pencil, colours, </a:t>
            </a:r>
            <a:r>
              <a:rPr lang="en-IE" sz="3600" b="1" dirty="0" smtClean="0"/>
              <a:t>ruler.</a:t>
            </a:r>
          </a:p>
          <a:p>
            <a:endParaRPr lang="en-IE" sz="3600" b="1" dirty="0"/>
          </a:p>
          <a:p>
            <a:r>
              <a:rPr lang="en-IE" sz="3600" b="1" dirty="0" smtClean="0"/>
              <a:t>        Ms. N. Fox, Ms. Troy and Ms. C. Fox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17650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b="1" dirty="0" smtClean="0"/>
              <a:t>Terraced Houses </a:t>
            </a:r>
            <a:r>
              <a:rPr lang="en-IE" dirty="0"/>
              <a:t>- These houses are all joined </a:t>
            </a:r>
            <a:r>
              <a:rPr lang="en-IE" dirty="0" smtClean="0"/>
              <a:t>together.</a:t>
            </a:r>
          </a:p>
          <a:p>
            <a:r>
              <a:rPr lang="en-IE" b="1" dirty="0" smtClean="0"/>
              <a:t>A Houseboat </a:t>
            </a:r>
            <a:r>
              <a:rPr lang="en-IE" dirty="0" smtClean="0"/>
              <a:t>- </a:t>
            </a:r>
            <a:r>
              <a:rPr lang="en-GB" altLang="en-US" dirty="0"/>
              <a:t>This home floats on the </a:t>
            </a:r>
            <a:r>
              <a:rPr lang="en-GB" altLang="en-US" dirty="0" smtClean="0"/>
              <a:t>water.</a:t>
            </a:r>
          </a:p>
          <a:p>
            <a:r>
              <a:rPr lang="en-GB" b="1" dirty="0" smtClean="0"/>
              <a:t>Apartment/ Flat </a:t>
            </a:r>
            <a:r>
              <a:rPr lang="en-GB" dirty="0" smtClean="0"/>
              <a:t>- </a:t>
            </a:r>
            <a:r>
              <a:rPr lang="en-GB" altLang="en-US" dirty="0"/>
              <a:t>They are stacked on top of each other.</a:t>
            </a:r>
          </a:p>
          <a:p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057400"/>
            <a:ext cx="31813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953000"/>
            <a:ext cx="4381499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-171450"/>
            <a:ext cx="6505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Geography : Task of the week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en-IE" b="1" dirty="0"/>
              <a:t>Y</a:t>
            </a:r>
            <a:r>
              <a:rPr lang="en-IE" b="1" dirty="0" smtClean="0"/>
              <a:t>our task this week is very simple:</a:t>
            </a:r>
          </a:p>
          <a:p>
            <a:pPr marL="0" indent="0" algn="ctr">
              <a:buNone/>
            </a:pPr>
            <a:endParaRPr lang="en-IE" dirty="0"/>
          </a:p>
          <a:p>
            <a:pPr marL="514350" indent="-514350" algn="ctr">
              <a:buAutoNum type="arabicPeriod"/>
            </a:pPr>
            <a:r>
              <a:rPr lang="en-IE" b="1" dirty="0" smtClean="0">
                <a:solidFill>
                  <a:schemeClr val="bg1"/>
                </a:solidFill>
              </a:rPr>
              <a:t>Discuss with your grown ups what kind of house you live in.</a:t>
            </a:r>
          </a:p>
          <a:p>
            <a:pPr marL="514350" indent="-514350" algn="ctr">
              <a:buAutoNum type="arabicPeriod"/>
            </a:pPr>
            <a:r>
              <a:rPr lang="en-IE" b="1" dirty="0" smtClean="0">
                <a:solidFill>
                  <a:schemeClr val="bg1"/>
                </a:solidFill>
              </a:rPr>
              <a:t>Find your house on Google Maps!</a:t>
            </a:r>
          </a:p>
          <a:p>
            <a:pPr marL="0" indent="0" algn="ctr">
              <a:buNone/>
            </a:pP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919538"/>
            <a:ext cx="40767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7850" y="365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07975"/>
            <a:ext cx="10515600" cy="1325563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en-IE" dirty="0" smtClean="0"/>
              <a:t> </a:t>
            </a:r>
            <a:r>
              <a:rPr lang="en-IE" b="1" dirty="0" smtClean="0">
                <a:solidFill>
                  <a:schemeClr val="bg1"/>
                </a:solidFill>
              </a:rPr>
              <a:t>Science : What is used to build our homes?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IE" b="1" dirty="0" smtClean="0">
                <a:solidFill>
                  <a:schemeClr val="bg1"/>
                </a:solidFill>
              </a:rPr>
              <a:t> It is important that our homes are built properly to make sure they are safe for us to live in and shelter us from harsh weather.</a:t>
            </a:r>
          </a:p>
          <a:p>
            <a:pPr marL="0" indent="0">
              <a:buNone/>
            </a:pPr>
            <a:r>
              <a:rPr lang="en-IE" b="1" dirty="0">
                <a:solidFill>
                  <a:schemeClr val="bg1"/>
                </a:solidFill>
              </a:rPr>
              <a:t> </a:t>
            </a:r>
            <a:endParaRPr lang="en-IE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b="1" dirty="0">
                <a:solidFill>
                  <a:schemeClr val="bg1"/>
                </a:solidFill>
              </a:rPr>
              <a:t> </a:t>
            </a:r>
            <a:r>
              <a:rPr lang="en-IE" b="1" dirty="0" smtClean="0">
                <a:solidFill>
                  <a:schemeClr val="bg1"/>
                </a:solidFill>
              </a:rPr>
              <a:t>  In ‘The Three Little Pigs’, two of their houses were built from materials that were not suitable to live in. Do you remember what they were made from?</a:t>
            </a:r>
          </a:p>
          <a:p>
            <a:pPr marL="0" indent="0">
              <a:buNone/>
            </a:pPr>
            <a:r>
              <a:rPr lang="en-IE" b="1" dirty="0"/>
              <a:t> </a:t>
            </a:r>
            <a:r>
              <a:rPr lang="en-IE" b="1" dirty="0" smtClean="0"/>
              <a:t>                                                          </a:t>
            </a:r>
            <a:endParaRPr lang="en-I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152900"/>
            <a:ext cx="37147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28900" y="48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en-IE" b="1" dirty="0"/>
              <a:t> </a:t>
            </a:r>
            <a:r>
              <a:rPr lang="en-IE" b="1" dirty="0">
                <a:solidFill>
                  <a:srgbClr val="FFFF00"/>
                </a:solidFill>
              </a:rPr>
              <a:t>Science : What is used to build our homes?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IE" dirty="0" smtClean="0">
                <a:solidFill>
                  <a:srgbClr val="FFFF00"/>
                </a:solidFill>
              </a:rPr>
              <a:t> </a:t>
            </a:r>
            <a:r>
              <a:rPr lang="en-IE" b="1" dirty="0" smtClean="0">
                <a:solidFill>
                  <a:srgbClr val="FFFF00"/>
                </a:solidFill>
              </a:rPr>
              <a:t>Here are some questions for you to answer out loud with your grown ups: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>
                <a:solidFill>
                  <a:srgbClr val="FFFF00"/>
                </a:solidFill>
              </a:rPr>
              <a:t>What is your house made from? Why do you think this was used to build your home?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>
                <a:solidFill>
                  <a:srgbClr val="FFFF00"/>
                </a:solidFill>
              </a:rPr>
              <a:t>Why are our school walls made out of bricks and not wood?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>
                <a:solidFill>
                  <a:srgbClr val="FFFF00"/>
                </a:solidFill>
              </a:rPr>
              <a:t>Why did the 3</a:t>
            </a:r>
            <a:r>
              <a:rPr lang="en-IE" b="1" baseline="30000" dirty="0" smtClean="0">
                <a:solidFill>
                  <a:srgbClr val="FFFF00"/>
                </a:solidFill>
              </a:rPr>
              <a:t>rd</a:t>
            </a:r>
            <a:r>
              <a:rPr lang="en-IE" b="1" dirty="0" smtClean="0">
                <a:solidFill>
                  <a:srgbClr val="FFFF00"/>
                </a:solidFill>
              </a:rPr>
              <a:t> little pigs house work best?</a:t>
            </a:r>
          </a:p>
          <a:p>
            <a:pPr marL="514350" indent="-514350">
              <a:buFont typeface="+mj-lt"/>
              <a:buAutoNum type="arabicPeriod"/>
            </a:pPr>
            <a:r>
              <a:rPr lang="en-IE" b="1" dirty="0" smtClean="0">
                <a:solidFill>
                  <a:srgbClr val="FFFF00"/>
                </a:solidFill>
              </a:rPr>
              <a:t>Why are houses not made out of plastic or glass?</a:t>
            </a:r>
            <a:endParaRPr lang="en-IE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4" y="4410074"/>
            <a:ext cx="2257426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E" b="1" dirty="0" smtClean="0"/>
              <a:t>SPHE – Look after yourself! </a:t>
            </a:r>
            <a:endParaRPr lang="en-IE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IE" sz="3200" b="1" dirty="0" smtClean="0"/>
              <a:t>Here are some ideas you might like to do/ use during this time to keep your mind and body healthy </a:t>
            </a:r>
            <a:r>
              <a:rPr lang="en-IE" sz="3200" b="1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31744"/>
            <a:ext cx="9467850" cy="320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PH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6950" y="647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/>
          <a:lstStyle/>
          <a:p>
            <a:pPr algn="ctr"/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</a:t>
            </a:r>
            <a:r>
              <a:rPr lang="en-I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Relaaaaaax</a:t>
            </a:r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I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04623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400" b="1" dirty="0">
                <a:solidFill>
                  <a:srgbClr val="FFFF00"/>
                </a:solidFill>
              </a:rPr>
              <a:t>Rainbow breathing</a:t>
            </a:r>
          </a:p>
          <a:p>
            <a:r>
              <a:rPr lang="en-IE" sz="2400" b="1" dirty="0">
                <a:hlinkClick r:id="rId3"/>
              </a:rPr>
              <a:t>https://</a:t>
            </a:r>
            <a:r>
              <a:rPr lang="en-IE" sz="2400" b="1" dirty="0" smtClean="0">
                <a:hlinkClick r:id="rId3"/>
              </a:rPr>
              <a:t>www.youtube.com/watch?v=O29e4rRMrV4</a:t>
            </a:r>
            <a:r>
              <a:rPr lang="en-IE" sz="2400" b="1" dirty="0" smtClean="0"/>
              <a:t> </a:t>
            </a:r>
            <a:endParaRPr lang="en-IE" sz="2400" b="1" dirty="0"/>
          </a:p>
          <a:p>
            <a:endParaRPr lang="en-IE" sz="2400" b="1" dirty="0"/>
          </a:p>
          <a:p>
            <a:r>
              <a:rPr lang="en-IE" sz="2400" b="1" dirty="0">
                <a:solidFill>
                  <a:srgbClr val="92D050"/>
                </a:solidFill>
              </a:rPr>
              <a:t>Be the Pond</a:t>
            </a:r>
          </a:p>
          <a:p>
            <a:r>
              <a:rPr lang="en-IE" sz="2400" b="1" dirty="0">
                <a:hlinkClick r:id="rId4"/>
              </a:rPr>
              <a:t>https://</a:t>
            </a:r>
            <a:r>
              <a:rPr lang="en-IE" sz="2400" b="1" dirty="0" smtClean="0">
                <a:hlinkClick r:id="rId4"/>
              </a:rPr>
              <a:t>www.youtube.com/watch?v=wf5K3pP2IUQ</a:t>
            </a:r>
            <a:r>
              <a:rPr lang="en-IE" sz="2400" b="1" dirty="0" smtClean="0"/>
              <a:t> </a:t>
            </a:r>
            <a:endParaRPr lang="en-IE" sz="2400" b="1" dirty="0"/>
          </a:p>
          <a:p>
            <a:endParaRPr lang="en-IE" sz="2400" b="1" dirty="0">
              <a:solidFill>
                <a:srgbClr val="00B050"/>
              </a:solidFill>
            </a:endParaRPr>
          </a:p>
          <a:p>
            <a:r>
              <a:rPr lang="en-IE" sz="2400" b="1" dirty="0">
                <a:solidFill>
                  <a:srgbClr val="00B050"/>
                </a:solidFill>
              </a:rPr>
              <a:t>Butterfly stretch </a:t>
            </a:r>
          </a:p>
          <a:p>
            <a:r>
              <a:rPr lang="en-IE" sz="2400" b="1" dirty="0">
                <a:hlinkClick r:id="rId5"/>
              </a:rPr>
              <a:t>https://</a:t>
            </a:r>
            <a:r>
              <a:rPr lang="en-IE" sz="2400" b="1" dirty="0" smtClean="0">
                <a:hlinkClick r:id="rId5"/>
              </a:rPr>
              <a:t>www.youtube.com/watch?v=oYI0TPJOuGk</a:t>
            </a:r>
            <a:r>
              <a:rPr lang="en-IE" sz="2400" b="1" dirty="0" smtClean="0"/>
              <a:t> </a:t>
            </a:r>
            <a:endParaRPr lang="en-IE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865438"/>
            <a:ext cx="54260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4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IE" b="1" dirty="0" smtClean="0"/>
              <a:t>Well done everybody! Have a lovely weekend </a:t>
            </a:r>
            <a:r>
              <a:rPr lang="en-IE" b="1" dirty="0" smtClean="0">
                <a:sym typeface="Wingdings" panose="05000000000000000000" pitchFamily="2" charset="2"/>
              </a:rPr>
              <a:t> </a:t>
            </a:r>
            <a:endParaRPr lang="en-IE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12191999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4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E" dirty="0" smtClean="0"/>
          </a:p>
          <a:p>
            <a:pPr marL="0" indent="0" algn="ctr">
              <a:buNone/>
            </a:pPr>
            <a:r>
              <a:rPr lang="en-IE" sz="3200" b="1" dirty="0" smtClean="0">
                <a:solidFill>
                  <a:schemeClr val="bg1"/>
                </a:solidFill>
              </a:rPr>
              <a:t>Don’t forget: </a:t>
            </a:r>
          </a:p>
          <a:p>
            <a:pPr marL="0" indent="0" algn="ctr">
              <a:buNone/>
            </a:pPr>
            <a:r>
              <a:rPr lang="en-IE" b="1" dirty="0" smtClean="0">
                <a:solidFill>
                  <a:schemeClr val="bg1"/>
                </a:solidFill>
              </a:rPr>
              <a:t>If </a:t>
            </a:r>
            <a:r>
              <a:rPr lang="en-IE" b="1" dirty="0">
                <a:solidFill>
                  <a:schemeClr val="bg1"/>
                </a:solidFill>
              </a:rPr>
              <a:t>you would like any of your child’s work displayed on the school website , please send it to Ms. Healy, our HSCL: </a:t>
            </a:r>
            <a:r>
              <a:rPr lang="en-IE" b="1" dirty="0" err="1" smtClean="0">
                <a:solidFill>
                  <a:schemeClr val="bg1"/>
                </a:solidFill>
              </a:rPr>
              <a:t>Whatsapp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>
                <a:solidFill>
                  <a:schemeClr val="bg1"/>
                </a:solidFill>
              </a:rPr>
              <a:t>0877443779 or by email </a:t>
            </a:r>
            <a:r>
              <a:rPr lang="en-IE" b="1" dirty="0" smtClean="0">
                <a:solidFill>
                  <a:schemeClr val="bg1"/>
                </a:solidFill>
                <a:hlinkClick r:id="rId2"/>
              </a:rPr>
              <a:t>hscl@shjkillinarden.ie</a:t>
            </a:r>
            <a:endParaRPr lang="en-IE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IE" sz="3200" b="1" dirty="0" smtClean="0">
              <a:solidFill>
                <a:srgbClr val="7030A0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IE" sz="3200" b="1" dirty="0" smtClean="0">
                <a:solidFill>
                  <a:schemeClr val="bg1"/>
                </a:solidFill>
              </a:rPr>
              <a:t>Here </a:t>
            </a:r>
            <a:r>
              <a:rPr lang="en-IE" sz="3200" b="1" dirty="0">
                <a:solidFill>
                  <a:schemeClr val="bg1"/>
                </a:solidFill>
              </a:rPr>
              <a:t>is the next week of work; take your time and do your best!</a:t>
            </a:r>
          </a:p>
          <a:p>
            <a:pPr marL="0" indent="0" algn="ctr">
              <a:buNone/>
            </a:pPr>
            <a:endParaRPr lang="en-IE" b="1" dirty="0"/>
          </a:p>
          <a:p>
            <a:pPr marL="0" indent="0" algn="ctr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5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rgbClr val="FF66CC"/>
          </a:solidFill>
        </p:spPr>
        <p:txBody>
          <a:bodyPr/>
          <a:lstStyle/>
          <a:p>
            <a:pPr algn="ctr"/>
            <a:r>
              <a:rPr lang="en-IE" b="1" dirty="0" smtClean="0"/>
              <a:t>A quick message from Ms. Fox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85876"/>
            <a:ext cx="6057900" cy="5572124"/>
          </a:xfrm>
          <a:solidFill>
            <a:srgbClr val="7030A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chemeClr val="bg1"/>
                </a:solidFill>
              </a:rPr>
              <a:t>Hi everyone </a:t>
            </a:r>
            <a:r>
              <a:rPr lang="en-IE" dirty="0" smtClean="0">
                <a:solidFill>
                  <a:schemeClr val="bg1"/>
                </a:solidFill>
                <a:sym typeface="Wingdings" panose="05000000000000000000" pitchFamily="2" charset="2"/>
              </a:rPr>
              <a:t> I hope you are all well and keeping safe!</a:t>
            </a:r>
          </a:p>
          <a:p>
            <a:pPr marL="0" indent="0">
              <a:buNone/>
            </a:pPr>
            <a:endParaRPr lang="en-IE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IE" dirty="0" smtClean="0">
                <a:solidFill>
                  <a:schemeClr val="bg1"/>
                </a:solidFill>
                <a:sym typeface="Wingdings" panose="05000000000000000000" pitchFamily="2" charset="2"/>
              </a:rPr>
              <a:t>Over the last week I have been walking each day to keep healthy and get some fresh air!</a:t>
            </a:r>
          </a:p>
          <a:p>
            <a:pPr marL="0" indent="0">
              <a:buNone/>
            </a:pPr>
            <a:endParaRPr lang="en-IE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IE" dirty="0" smtClean="0">
                <a:solidFill>
                  <a:schemeClr val="bg1"/>
                </a:solidFill>
                <a:sym typeface="Wingdings" panose="05000000000000000000" pitchFamily="2" charset="2"/>
              </a:rPr>
              <a:t>I have also been doing a lot of reading and watching Disney + !</a:t>
            </a:r>
          </a:p>
          <a:p>
            <a:pPr marL="0" indent="0">
              <a:buNone/>
            </a:pPr>
            <a:endParaRPr lang="en-IE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IE" dirty="0" smtClean="0">
                <a:solidFill>
                  <a:schemeClr val="bg1"/>
                </a:solidFill>
                <a:sym typeface="Wingdings" panose="05000000000000000000" pitchFamily="2" charset="2"/>
              </a:rPr>
              <a:t>Well done on all your hard work, I am very impressed with all the work I have seen on the school website! </a:t>
            </a:r>
            <a:endParaRPr lang="en-IE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IE" dirty="0" smtClean="0">
                <a:solidFill>
                  <a:schemeClr val="bg1"/>
                </a:solidFill>
                <a:sym typeface="Wingdings" panose="05000000000000000000" pitchFamily="2" charset="2"/>
              </a:rPr>
              <a:t> I hope to see you soon,</a:t>
            </a:r>
          </a:p>
          <a:p>
            <a:pPr marL="0" indent="0">
              <a:buNone/>
            </a:pPr>
            <a:endParaRPr lang="en-IE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IE" dirty="0" smtClean="0">
                <a:solidFill>
                  <a:schemeClr val="bg1"/>
                </a:solidFill>
                <a:sym typeface="Wingdings" panose="05000000000000000000" pitchFamily="2" charset="2"/>
              </a:rPr>
              <a:t>Ms. C. Fox</a:t>
            </a:r>
            <a:endParaRPr lang="en-IE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285876"/>
            <a:ext cx="3352797" cy="280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97" y="1285876"/>
            <a:ext cx="2781303" cy="280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086225"/>
            <a:ext cx="6134099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9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History – ‘A house is a house for me’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3200" b="1" dirty="0" smtClean="0">
                <a:solidFill>
                  <a:schemeClr val="bg1"/>
                </a:solidFill>
              </a:rPr>
              <a:t>This week we are going to be looking at houses and homes.</a:t>
            </a:r>
          </a:p>
          <a:p>
            <a:pPr marL="0" indent="0" algn="ctr">
              <a:buNone/>
            </a:pPr>
            <a:r>
              <a:rPr lang="en-IE" sz="3200" b="1" dirty="0" smtClean="0">
                <a:solidFill>
                  <a:schemeClr val="bg1"/>
                </a:solidFill>
              </a:rPr>
              <a:t>We are going to start by looking at stories about homes:</a:t>
            </a:r>
          </a:p>
          <a:p>
            <a:pPr marL="0" indent="0" algn="ctr">
              <a:buNone/>
            </a:pPr>
            <a:r>
              <a:rPr lang="en-IE" sz="3200" b="1" dirty="0" smtClean="0">
                <a:solidFill>
                  <a:schemeClr val="bg1"/>
                </a:solidFill>
              </a:rPr>
              <a:t>Can you think of any stories that involve peoples houses or homes? </a:t>
            </a:r>
          </a:p>
          <a:p>
            <a:pPr marL="0" indent="0" algn="ctr">
              <a:buNone/>
            </a:pPr>
            <a:endParaRPr lang="en-IE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138613"/>
            <a:ext cx="556260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istory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5450" y="5338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82474" cy="1690688"/>
          </a:xfr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“A </a:t>
            </a:r>
            <a:r>
              <a:rPr lang="en-IE" b="1" dirty="0">
                <a:solidFill>
                  <a:schemeClr val="bg1"/>
                </a:solidFill>
              </a:rPr>
              <a:t>house is a house for </a:t>
            </a:r>
            <a:r>
              <a:rPr lang="en-IE" b="1" dirty="0" smtClean="0">
                <a:solidFill>
                  <a:schemeClr val="bg1"/>
                </a:solidFill>
              </a:rPr>
              <a:t>me”</a:t>
            </a:r>
            <a:r>
              <a:rPr lang="en-IE" dirty="0" smtClean="0"/>
              <a:t> </a:t>
            </a:r>
            <a:r>
              <a:rPr lang="en-IE" b="1" dirty="0" smtClean="0">
                <a:solidFill>
                  <a:schemeClr val="bg1"/>
                </a:solidFill>
              </a:rPr>
              <a:t>by Mary Ann </a:t>
            </a:r>
            <a:r>
              <a:rPr lang="en-IE" b="1" dirty="0" err="1" smtClean="0">
                <a:solidFill>
                  <a:schemeClr val="bg1"/>
                </a:solidFill>
              </a:rPr>
              <a:t>Hoberman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7725" y="1771649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sz="3300" b="1" dirty="0" smtClean="0"/>
              <a:t>This week we are going to read: </a:t>
            </a:r>
          </a:p>
          <a:p>
            <a:pPr marL="0" indent="0">
              <a:buNone/>
            </a:pPr>
            <a:r>
              <a:rPr lang="en-IE" sz="3300" b="1" dirty="0" smtClean="0"/>
              <a:t>“A house is a house for me” by Mary Ann </a:t>
            </a:r>
            <a:r>
              <a:rPr lang="en-IE" sz="3300" b="1" dirty="0" err="1" smtClean="0"/>
              <a:t>Hoberman</a:t>
            </a:r>
            <a:r>
              <a:rPr lang="en-IE" sz="3300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3300" b="1" dirty="0" smtClean="0"/>
              <a:t>Make a prediction: What do  you think this story might be about? 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>
                <a:solidFill>
                  <a:srgbClr val="00B0F0"/>
                </a:solidFill>
              </a:rPr>
              <a:t> </a:t>
            </a:r>
            <a:r>
              <a:rPr lang="en-IE" b="1" dirty="0" smtClean="0">
                <a:solidFill>
                  <a:srgbClr val="00B0F0"/>
                </a:solidFill>
              </a:rPr>
              <a:t>Click the link for the story: </a:t>
            </a:r>
            <a:r>
              <a:rPr lang="en-IE" dirty="0" smtClean="0">
                <a:hlinkClick r:id="rId4"/>
              </a:rPr>
              <a:t>https</a:t>
            </a:r>
            <a:r>
              <a:rPr lang="en-IE" dirty="0">
                <a:hlinkClick r:id="rId4"/>
              </a:rPr>
              <a:t>://</a:t>
            </a:r>
            <a:r>
              <a:rPr lang="en-IE" dirty="0" smtClean="0">
                <a:hlinkClick r:id="rId4"/>
              </a:rPr>
              <a:t>www.youtube.com/watch?v=s4cGB0-7R-0</a:t>
            </a:r>
            <a:r>
              <a:rPr lang="en-IE" dirty="0" smtClean="0"/>
              <a:t> 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I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771649"/>
            <a:ext cx="6153150" cy="50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istory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9900" y="370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IE" b="1" dirty="0" smtClean="0">
                <a:solidFill>
                  <a:schemeClr val="bg1"/>
                </a:solidFill>
              </a:rPr>
              <a:t>Task one – Answer the questions in your copy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 smtClean="0"/>
              <a:t> </a:t>
            </a:r>
            <a:r>
              <a:rPr lang="en-IE" b="1" dirty="0" smtClean="0"/>
              <a:t>Answer these questions based on “A house is a house for me” 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E" dirty="0" smtClean="0"/>
              <a:t>Name five animals mentioned in the story.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E" dirty="0" smtClean="0"/>
              <a:t>What house is a house for a bee?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E" dirty="0" smtClean="0"/>
              <a:t>Where do sheep gather to sleep?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E" dirty="0" smtClean="0"/>
              <a:t>“A castle’s a house for a duchess” …who else do you think would live in a castle?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E" dirty="0" smtClean="0"/>
              <a:t>What is the house for a plane?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63050" y="3067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Task two – Draw a picture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E" b="1" dirty="0" smtClean="0"/>
              <a:t>Your second task is to find your favourite part in the story “A house is a house for me” and draw it in your copy!</a:t>
            </a:r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r>
              <a:rPr lang="en-IE" b="1" dirty="0" smtClean="0"/>
              <a:t>Make sure you write a title so it is clear what your picture is </a:t>
            </a:r>
            <a:r>
              <a:rPr lang="en-IE" b="1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I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000501"/>
            <a:ext cx="56578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250" y="4171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9699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E" b="1" dirty="0" smtClean="0"/>
              <a:t>Geography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000" b="1" dirty="0" smtClean="0"/>
              <a:t>                                                 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     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2192000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1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E" b="1" dirty="0"/>
              <a:t>A bungalow </a:t>
            </a:r>
            <a:r>
              <a:rPr lang="en-IE" dirty="0"/>
              <a:t>- It doesn’t have any stairs and is all on one level.</a:t>
            </a:r>
          </a:p>
          <a:p>
            <a:r>
              <a:rPr lang="en-IE" b="1" dirty="0" smtClean="0"/>
              <a:t>A Detached House </a:t>
            </a:r>
            <a:r>
              <a:rPr lang="en-IE" dirty="0" smtClean="0"/>
              <a:t>- </a:t>
            </a:r>
            <a:r>
              <a:rPr lang="en-GB" altLang="en-US" dirty="0"/>
              <a:t>This house stands on its own and isn’t joined to any other </a:t>
            </a:r>
            <a:r>
              <a:rPr lang="en-GB" altLang="en-US" dirty="0" smtClean="0"/>
              <a:t>buildings.</a:t>
            </a:r>
          </a:p>
          <a:p>
            <a:r>
              <a:rPr lang="en-GB" altLang="en-US" b="1" dirty="0" smtClean="0"/>
              <a:t>A Semi Detached House </a:t>
            </a:r>
            <a:r>
              <a:rPr lang="en-GB" altLang="en-US" dirty="0" smtClean="0"/>
              <a:t>- </a:t>
            </a:r>
            <a:r>
              <a:rPr lang="en-GB" altLang="en-US" dirty="0"/>
              <a:t>It has another house joined onto it on</a:t>
            </a:r>
            <a:br>
              <a:rPr lang="en-GB" altLang="en-US" dirty="0"/>
            </a:br>
            <a:r>
              <a:rPr lang="en-GB" altLang="en-US" dirty="0"/>
              <a:t>one side</a:t>
            </a:r>
            <a:r>
              <a:rPr lang="en-GB" altLang="en-US" dirty="0" smtClean="0"/>
              <a:t>.</a:t>
            </a:r>
          </a:p>
          <a:p>
            <a:r>
              <a:rPr lang="en-GB" altLang="en-US" b="1" dirty="0" smtClean="0"/>
              <a:t>Caravan </a:t>
            </a:r>
            <a:r>
              <a:rPr lang="en-GB" altLang="en-US" dirty="0" smtClean="0"/>
              <a:t>- </a:t>
            </a:r>
            <a:r>
              <a:rPr lang="en-GB" altLang="en-US" dirty="0"/>
              <a:t>This home is on wheels and can be moved around. </a:t>
            </a:r>
          </a:p>
          <a:p>
            <a:endParaRPr lang="en-GB" altLang="en-US" dirty="0" smtClean="0"/>
          </a:p>
          <a:p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22" y="28575"/>
            <a:ext cx="3495290" cy="156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495550"/>
            <a:ext cx="32861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8575"/>
            <a:ext cx="46386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2" y="4676775"/>
            <a:ext cx="50577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38862" y="3090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712</Words>
  <Application>Microsoft Office PowerPoint</Application>
  <PresentationFormat>Custom</PresentationFormat>
  <Paragraphs>85</Paragraphs>
  <Slides>16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Second Class SESE   (History, Geography &amp; Science) SHPE (Social, personal, health education)</vt:lpstr>
      <vt:lpstr>PowerPoint Presentation</vt:lpstr>
      <vt:lpstr>A quick message from Ms. Fox</vt:lpstr>
      <vt:lpstr>History – ‘A house is a house for me’</vt:lpstr>
      <vt:lpstr>“A house is a house for me” by Mary Ann Hoberman</vt:lpstr>
      <vt:lpstr>Task one – Answer the questions in your copy</vt:lpstr>
      <vt:lpstr>Task two – Draw a picture</vt:lpstr>
      <vt:lpstr>Geography</vt:lpstr>
      <vt:lpstr>PowerPoint Presentation</vt:lpstr>
      <vt:lpstr>PowerPoint Presentation</vt:lpstr>
      <vt:lpstr>Geography : Task of the week</vt:lpstr>
      <vt:lpstr> Science : What is used to build our homes?</vt:lpstr>
      <vt:lpstr> Science : What is used to build our homes?</vt:lpstr>
      <vt:lpstr>SPHE – Look after yourself! </vt:lpstr>
      <vt:lpstr>Time To Relaaaaaax!</vt:lpstr>
      <vt:lpstr>Well done everybody! Have a lovely weekend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Class SESE  (History, Geography &amp; Science)</dc:title>
  <dc:creator>Jean Leonard</dc:creator>
  <cp:lastModifiedBy>Marina Boland</cp:lastModifiedBy>
  <cp:revision>100</cp:revision>
  <dcterms:created xsi:type="dcterms:W3CDTF">2020-03-19T22:05:55Z</dcterms:created>
  <dcterms:modified xsi:type="dcterms:W3CDTF">2020-05-02T10:30:25Z</dcterms:modified>
</cp:coreProperties>
</file>