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8" r:id="rId3"/>
    <p:sldId id="299" r:id="rId4"/>
    <p:sldId id="275" r:id="rId5"/>
    <p:sldId id="309" r:id="rId6"/>
    <p:sldId id="310" r:id="rId7"/>
    <p:sldId id="311" r:id="rId8"/>
    <p:sldId id="312" r:id="rId9"/>
    <p:sldId id="313" r:id="rId10"/>
    <p:sldId id="314" r:id="rId11"/>
    <p:sldId id="301" r:id="rId12"/>
    <p:sldId id="265" r:id="rId13"/>
    <p:sldId id="315" r:id="rId14"/>
    <p:sldId id="316" r:id="rId15"/>
    <p:sldId id="304" r:id="rId16"/>
    <p:sldId id="317" r:id="rId17"/>
    <p:sldId id="305" r:id="rId18"/>
    <p:sldId id="291" r:id="rId19"/>
    <p:sldId id="308" r:id="rId20"/>
    <p:sldId id="319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 autoAdjust="0"/>
  </p:normalViewPr>
  <p:slideViewPr>
    <p:cSldViewPr snapToGrid="0">
      <p:cViewPr>
        <p:scale>
          <a:sx n="50" d="100"/>
          <a:sy n="50" d="100"/>
        </p:scale>
        <p:origin x="-1518" y="-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03848-7368-49DC-808E-C725C15FACA0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BE441-E5EB-4587-8248-DE96729F9AC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238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C945D5-D7B0-4CA7-A38B-1C7BAAF4A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27D79C-A7DC-4B8B-A635-7747E7418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005159-3347-4194-9F5D-AABB2C553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E1DAA9-FD9B-404C-A7BF-EB767900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5D2323-BF5B-46F7-B0DE-B196E223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110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F7C14B-BDCE-4A08-BBDA-9CDC5582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7AB0F1-6ADF-431E-AA79-B1B810538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814CD9-CADA-48CD-A930-4931F27E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67F8B-2B3F-47D9-8EC5-33B3027C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05D3C-6452-41F1-8715-D26C2F8F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49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F135333-28A3-4747-A1AF-8667FF27E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D25E0B-FF04-4570-AD9B-469086DE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D84765-DB92-4FAC-8E6F-FB3613E7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4365AE-3F1D-42BB-8B3E-B4289FDC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7FFDE8-1A4D-487B-87FD-85A7D5B1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650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9EEB2F-F85E-4FDB-A989-F1BAAE16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7A3FE7-F5F5-4E8D-BEF8-A1367B1AE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179FA-A0A3-42AC-8710-60D48F48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80184C-C6FE-4458-8F2D-BDD69BEF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987596-CF44-4F94-90BB-92558B50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016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5A169-9990-430D-B1E2-3DE6C03C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892AD5-73ED-49B5-B3A8-9166848FA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B312A8-0A73-4ED4-82E9-161DA872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59EBCA-F49B-41C7-9022-D14B9C6FA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8C2D2-475C-4C0A-9D40-8F1D33E3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08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AD4BDE-1C04-4509-AAEE-534F3F32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FD664B-EFCB-4AC9-8B1C-A084BA6DF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352CC2-56F6-4BB0-BD31-9F5AA5C5C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FB56D5-FECB-4B6F-BBE9-61C3C88E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0234E-16ED-4136-A89D-A0E259D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C32641-A975-4319-8B95-D3209A29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115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89713A-4A1A-4889-A8CA-51E79FC5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D6DD57-AFD5-40C7-A77D-D39E97579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7446B2-75F7-4AA5-99A2-204BA7303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0E1C99-B405-49F1-BF9E-EF9F9D2DA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B7D860-8ABC-4DFD-B363-879E5B7B5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FF8622D-00DA-4D95-AB65-CF5460B5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BC3A226-EE34-477D-9FDC-8BB5E06F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C824F4-25C4-41E2-96A7-3AC0EFBE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21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E25F1-4EA1-4878-8AEE-C50DC8857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05133B-5D4D-4C2F-B769-4D22C6B4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9B5F74-ACD7-43CF-AEFE-E493F86B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BDD3A57-BB79-4345-919C-DBE3B388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457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0C8DEB5-9217-4B7C-BC23-8AF07A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A079DE-3001-4542-95BB-3E8BDAA7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017CE9-F23C-49E5-A8AF-EAA84867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19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A6956-6CE4-4802-9E0F-D61804E8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A8CFE-3B8B-4188-8616-B12494D20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246A7F-B52D-4A7D-8961-33C645753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301BFD-4F19-4F5D-BAB8-1252DB26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72A938-4B38-4A8C-B014-5B83047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505A5C-DE0B-458D-A693-8222A909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1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8A4438-758E-4389-860C-9CDE9EF4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A28A3F7-B504-46B3-B058-BD97360E8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09F5FA-1C24-4247-9E14-6EA4F47CE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13A05D-96DC-4FD7-9113-15FC7DDD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7574E3-2775-47FC-8591-5D44D6AD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D6766F-9850-44CF-9083-05EA92AE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388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609F7DA-C4E9-48C6-B7E5-6913D8AD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B0A7B7-79C7-4D3C-9494-3E58DB940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C351D9-7EAE-466C-AEA9-2D29C84D4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5696D-D1FE-49D6-ABD4-BEFD44064804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587ED3-457C-4F08-9E84-3B43345EF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ED2326-F017-4ABD-AF90-9B762B0ED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436F-D1AD-45FB-AFC7-8A4550E41F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10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3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sesame-street-caring-for-each-other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v=Xq3DwzX6MU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scl@shjkillinarden.i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0D639-C321-42D8-8D1D-043A8AA1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576513"/>
          </a:xfr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E" sz="8000" dirty="0"/>
              <a:t>Second Class </a:t>
            </a:r>
            <a:r>
              <a:rPr lang="en-IE" sz="8000" dirty="0" smtClean="0"/>
              <a:t>SESE  </a:t>
            </a:r>
            <a:r>
              <a:rPr lang="en-IE" dirty="0"/>
              <a:t/>
            </a:r>
            <a:br>
              <a:rPr lang="en-IE" dirty="0"/>
            </a:br>
            <a:r>
              <a:rPr lang="en-IE" sz="4400" dirty="0"/>
              <a:t>(History, Geography &amp; Science</a:t>
            </a:r>
            <a:r>
              <a:rPr lang="en-IE" sz="4400" dirty="0" smtClean="0"/>
              <a:t>)</a:t>
            </a:r>
            <a:br>
              <a:rPr lang="en-IE" sz="4400" dirty="0" smtClean="0"/>
            </a:br>
            <a:r>
              <a:rPr lang="en-IE" sz="4900" b="1" dirty="0" smtClean="0"/>
              <a:t>SHPE</a:t>
            </a:r>
            <a:r>
              <a:rPr lang="en-IE" sz="4400" dirty="0" smtClean="0"/>
              <a:t> (Social, personal, health education)</a:t>
            </a:r>
            <a:endParaRPr lang="en-I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AD299D-C34F-4235-93DF-CEBA89E76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09850"/>
            <a:ext cx="12191999" cy="4248150"/>
          </a:xfrm>
          <a:blipFill>
            <a:blip r:embed="rId3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en-IE" dirty="0"/>
          </a:p>
          <a:p>
            <a:r>
              <a:rPr lang="en-IE" sz="3600" b="1" dirty="0" smtClean="0"/>
              <a:t>May 11</a:t>
            </a:r>
            <a:r>
              <a:rPr lang="en-IE" sz="3600" b="1" baseline="30000" dirty="0" smtClean="0"/>
              <a:t>th</a:t>
            </a:r>
            <a:r>
              <a:rPr lang="en-IE" sz="3600" b="1" dirty="0" smtClean="0"/>
              <a:t> </a:t>
            </a:r>
            <a:r>
              <a:rPr lang="en-IE" sz="3600" b="1" dirty="0"/>
              <a:t>– </a:t>
            </a:r>
            <a:r>
              <a:rPr lang="en-IE" sz="3600" b="1" dirty="0" smtClean="0"/>
              <a:t>May 15</a:t>
            </a:r>
            <a:r>
              <a:rPr lang="en-IE" sz="3600" b="1" baseline="30000" dirty="0" smtClean="0"/>
              <a:t>th</a:t>
            </a:r>
            <a:r>
              <a:rPr lang="en-IE" sz="3600" b="1" dirty="0" smtClean="0"/>
              <a:t>   </a:t>
            </a:r>
            <a:r>
              <a:rPr lang="en-IE" sz="3600" b="1" dirty="0"/>
              <a:t>	  </a:t>
            </a:r>
          </a:p>
          <a:p>
            <a:endParaRPr lang="en-IE" sz="3600" b="1" dirty="0" smtClean="0"/>
          </a:p>
          <a:p>
            <a:r>
              <a:rPr lang="en-IE" sz="3600" b="1" dirty="0" smtClean="0"/>
              <a:t>You </a:t>
            </a:r>
            <a:r>
              <a:rPr lang="en-IE" sz="3600" b="1" dirty="0"/>
              <a:t>will need: A copybook/paper, pencil, colours, </a:t>
            </a:r>
            <a:r>
              <a:rPr lang="en-IE" sz="3600" b="1" dirty="0" smtClean="0"/>
              <a:t>ruler.</a:t>
            </a:r>
          </a:p>
          <a:p>
            <a:endParaRPr lang="en-IE" sz="3600" b="1" dirty="0"/>
          </a:p>
          <a:p>
            <a:r>
              <a:rPr lang="en-IE" sz="3600" b="1" dirty="0" smtClean="0"/>
              <a:t>        Ms. N. Fox, Ms. Troy and Ms. C. Fox</a:t>
            </a:r>
            <a:endParaRPr lang="en-IE" sz="3600" b="1" dirty="0"/>
          </a:p>
        </p:txBody>
      </p:sp>
    </p:spTree>
    <p:extLst>
      <p:ext uri="{BB962C8B-B14F-4D97-AF65-F5344CB8AC3E}">
        <p14:creationId xmlns:p14="http://schemas.microsoft.com/office/powerpoint/2010/main" val="17650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Parts of the castle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b="1" u="sng" dirty="0"/>
              <a:t>The </a:t>
            </a:r>
            <a:r>
              <a:rPr lang="en-IE" b="1" u="sng" dirty="0" smtClean="0"/>
              <a:t>Keep </a:t>
            </a:r>
            <a:r>
              <a:rPr lang="en-IE" dirty="0"/>
              <a:t>is usually found at the heart of a castle. It was a tower built within a castle which was used as a place to live </a:t>
            </a:r>
            <a:r>
              <a:rPr lang="en-IE" dirty="0" smtClean="0"/>
              <a:t>as a </a:t>
            </a:r>
            <a:r>
              <a:rPr lang="en-IE" dirty="0"/>
              <a:t>last resort during a battle.</a:t>
            </a:r>
          </a:p>
          <a:p>
            <a:endParaRPr lang="en-I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636043"/>
            <a:ext cx="684688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istory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00" y="3670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History Task of the week: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IE" b="1" u="sng" dirty="0" smtClean="0"/>
              <a:t>Your task is to:   DESIGN AND MAKE YOUR OWN CASTLE!</a:t>
            </a:r>
            <a:endParaRPr lang="en-IE" b="1" u="sng" dirty="0"/>
          </a:p>
          <a:p>
            <a:pPr marL="0" indent="0" algn="ctr">
              <a:buNone/>
            </a:pPr>
            <a:endParaRPr lang="en-IE" b="1" dirty="0" smtClean="0"/>
          </a:p>
          <a:p>
            <a:pPr marL="0" indent="0" algn="ctr">
              <a:buNone/>
            </a:pPr>
            <a:r>
              <a:rPr lang="en-IE" b="1" dirty="0" smtClean="0"/>
              <a:t>First of all, use your copy or notebook to plan and design your castle.</a:t>
            </a:r>
          </a:p>
          <a:p>
            <a:pPr marL="0" indent="0" algn="ctr">
              <a:buNone/>
            </a:pPr>
            <a:r>
              <a:rPr lang="en-IE" b="1" dirty="0" smtClean="0"/>
              <a:t>Then using items from your recycling or any items you could use from your crafts box at home (ask your grown ups!) make your castle!</a:t>
            </a:r>
          </a:p>
          <a:p>
            <a:pPr marL="0" indent="0" algn="ctr">
              <a:buNone/>
            </a:pPr>
            <a:endParaRPr lang="en-IE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IE" b="1" dirty="0" smtClean="0">
                <a:solidFill>
                  <a:srgbClr val="FF0000"/>
                </a:solidFill>
              </a:rPr>
              <a:t>Please don’t forget to send us photos of your masterpieces for the school website; we have been really enjoying them </a:t>
            </a:r>
            <a:r>
              <a:rPr lang="en-IE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IE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IE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2" y="1753394"/>
            <a:ext cx="3252788" cy="220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4157663"/>
            <a:ext cx="2376488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767262"/>
            <a:ext cx="234315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istory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050" y="31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E" b="1" dirty="0" smtClean="0"/>
              <a:t>Geography – Rooms in our houses</a:t>
            </a:r>
            <a:endParaRPr lang="en-IE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 smtClean="0"/>
              <a:t>In our houses we have lots of different types of rooms. For example: </a:t>
            </a:r>
          </a:p>
          <a:p>
            <a:r>
              <a:rPr lang="en-IE" dirty="0" smtClean="0"/>
              <a:t>Kitchen</a:t>
            </a:r>
          </a:p>
          <a:p>
            <a:r>
              <a:rPr lang="en-IE" dirty="0" smtClean="0"/>
              <a:t>Sitting room</a:t>
            </a:r>
          </a:p>
          <a:p>
            <a:r>
              <a:rPr lang="en-IE" dirty="0" smtClean="0"/>
              <a:t>Bathroom</a:t>
            </a:r>
          </a:p>
          <a:p>
            <a:r>
              <a:rPr lang="en-IE" dirty="0" smtClean="0"/>
              <a:t>Bedrooms</a:t>
            </a:r>
          </a:p>
          <a:p>
            <a:r>
              <a:rPr lang="en-IE" dirty="0" smtClean="0"/>
              <a:t>Attic</a:t>
            </a:r>
          </a:p>
          <a:p>
            <a:r>
              <a:rPr lang="en-IE" dirty="0" smtClean="0"/>
              <a:t>Office</a:t>
            </a:r>
            <a:endParaRPr lang="en-I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4" y="1733550"/>
            <a:ext cx="42005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eo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4900" y="3143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Bird’s -eye view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This week we will be learning about a ‘bird’s- eye view’.</a:t>
            </a:r>
          </a:p>
          <a:p>
            <a:pPr marL="0" indent="0">
              <a:buNone/>
            </a:pPr>
            <a:r>
              <a:rPr lang="en-IE" dirty="0" smtClean="0"/>
              <a:t>Have you ever heard of this before?</a:t>
            </a:r>
          </a:p>
          <a:p>
            <a:pPr marL="0" indent="0">
              <a:buNone/>
            </a:pPr>
            <a:r>
              <a:rPr lang="en-IE" dirty="0" smtClean="0"/>
              <a:t>A </a:t>
            </a:r>
            <a:r>
              <a:rPr lang="en-IE" b="1" u="sng" dirty="0"/>
              <a:t>bird's-eye view </a:t>
            </a:r>
            <a:r>
              <a:rPr lang="en-IE" dirty="0"/>
              <a:t>is a view of something from above, like </a:t>
            </a:r>
            <a:r>
              <a:rPr lang="en-IE" dirty="0" smtClean="0"/>
              <a:t>what a bird can see from when they are flying in the sky.</a:t>
            </a: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14900"/>
            <a:ext cx="27241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247900"/>
            <a:ext cx="4762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eo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Bird’s- eye view mapping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 smtClean="0"/>
              <a:t>Maps give you a birds eye view of places.</a:t>
            </a:r>
          </a:p>
          <a:p>
            <a:r>
              <a:rPr lang="en-IE" dirty="0" smtClean="0"/>
              <a:t>If you flew over your estate in a plane, you would be able to see your house. You could also see roads and buildings where you live.</a:t>
            </a:r>
          </a:p>
          <a:p>
            <a:r>
              <a:rPr lang="en-IE" dirty="0" smtClean="0"/>
              <a:t>A drawing of this is called a map. Maps only show where important things are.</a:t>
            </a:r>
          </a:p>
          <a:p>
            <a:r>
              <a:rPr lang="en-IE" dirty="0" smtClean="0"/>
              <a:t>They do not show things that move about, like people or cars.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E" b="1" dirty="0" smtClean="0"/>
              <a:t>The picture shows a bird’s- eye view of a bedroom.</a:t>
            </a:r>
            <a:endParaRPr lang="en-IE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186781"/>
            <a:ext cx="6000750" cy="46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eo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1100" y="582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Geography : Task of the week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E" b="1" dirty="0" smtClean="0"/>
              <a:t>This week your task is to draw a bird’s-eye view map of your bedroom!</a:t>
            </a:r>
          </a:p>
          <a:p>
            <a:pPr marL="0" indent="0" algn="ctr">
              <a:buNone/>
            </a:pPr>
            <a:r>
              <a:rPr lang="en-IE" dirty="0" smtClean="0"/>
              <a:t>Use this photo to help you! </a:t>
            </a:r>
          </a:p>
          <a:p>
            <a:pPr marL="0" indent="0" algn="ctr">
              <a:buNone/>
            </a:pPr>
            <a:r>
              <a:rPr lang="en-IE" dirty="0"/>
              <a:t>P</a:t>
            </a:r>
            <a:r>
              <a:rPr lang="en-IE" dirty="0" smtClean="0"/>
              <a:t>retend </a:t>
            </a:r>
            <a:r>
              <a:rPr lang="en-IE" dirty="0"/>
              <a:t>you </a:t>
            </a:r>
            <a:r>
              <a:rPr lang="en-IE" dirty="0" smtClean="0"/>
              <a:t>are a bird in the sky looking down into your room!</a:t>
            </a:r>
          </a:p>
          <a:p>
            <a:pPr marL="0" indent="0" algn="ctr">
              <a:buNone/>
            </a:pPr>
            <a:r>
              <a:rPr lang="en-IE" dirty="0" smtClean="0"/>
              <a:t>	Please label your map too!</a:t>
            </a:r>
            <a:endParaRPr lang="en-IE" dirty="0"/>
          </a:p>
          <a:p>
            <a:pPr marL="0" indent="0" algn="ctr">
              <a:buNone/>
            </a:pPr>
            <a:r>
              <a:rPr lang="en-IE" dirty="0" smtClean="0"/>
              <a:t>Remember to only draw in the important things. Talk to your grown ups about what should feature in your map if you are stuck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IE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7850" y="3657600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7" y="1760537"/>
            <a:ext cx="5999163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0850" y="5821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4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IE" b="1" dirty="0" smtClean="0"/>
              <a:t>Science: Different types of homes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 smtClean="0"/>
              <a:t>Look at these photos of different homes around the world!</a:t>
            </a:r>
            <a:endParaRPr lang="en-I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4509455"/>
            <a:ext cx="2840982" cy="214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778125"/>
            <a:ext cx="28416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1831975"/>
            <a:ext cx="364648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93" y="3702050"/>
            <a:ext cx="3352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3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IE" b="1" dirty="0" smtClean="0"/>
              <a:t>Science Task of the week: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4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 smtClean="0">
                <a:solidFill>
                  <a:srgbClr val="7030A0"/>
                </a:solidFill>
              </a:rPr>
              <a:t>Look at the photos from the slide before and answer these questions in your copy:</a:t>
            </a:r>
          </a:p>
          <a:p>
            <a:pPr marL="0" indent="0">
              <a:buNone/>
            </a:pPr>
            <a:endParaRPr lang="en-IE" b="1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E" b="1" dirty="0">
                <a:solidFill>
                  <a:srgbClr val="0070C0"/>
                </a:solidFill>
              </a:rPr>
              <a:t>Where in the world might you find these homes? </a:t>
            </a:r>
          </a:p>
          <a:p>
            <a:pPr marL="514350" indent="-514350">
              <a:buFont typeface="+mj-lt"/>
              <a:buAutoNum type="arabicPeriod"/>
            </a:pPr>
            <a:r>
              <a:rPr lang="en-IE" b="1" dirty="0">
                <a:solidFill>
                  <a:srgbClr val="0070C0"/>
                </a:solidFill>
              </a:rPr>
              <a:t>What kind of materials are they made from? </a:t>
            </a:r>
          </a:p>
          <a:p>
            <a:pPr marL="514350" indent="-514350">
              <a:buFont typeface="+mj-lt"/>
              <a:buAutoNum type="arabicPeriod"/>
            </a:pPr>
            <a:r>
              <a:rPr lang="en-IE" b="1" dirty="0">
                <a:solidFill>
                  <a:srgbClr val="0070C0"/>
                </a:solidFill>
              </a:rPr>
              <a:t>What kind of climate would you find these homes in</a:t>
            </a:r>
            <a:r>
              <a:rPr lang="en-IE" b="1" dirty="0" smtClean="0">
                <a:solidFill>
                  <a:srgbClr val="0070C0"/>
                </a:solidFill>
              </a:rPr>
              <a:t>?</a:t>
            </a:r>
            <a:endParaRPr lang="en-IE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IE" b="1" dirty="0" smtClean="0">
                <a:solidFill>
                  <a:srgbClr val="0070C0"/>
                </a:solidFill>
              </a:rPr>
              <a:t>4. Write </a:t>
            </a:r>
            <a:r>
              <a:rPr lang="en-IE" b="1" dirty="0">
                <a:solidFill>
                  <a:srgbClr val="0070C0"/>
                </a:solidFill>
              </a:rPr>
              <a:t>about which of these homes you would most like to live in and why.</a:t>
            </a:r>
          </a:p>
          <a:p>
            <a:pPr marL="0" indent="0">
              <a:buNone/>
            </a:pPr>
            <a:r>
              <a:rPr lang="en-IE" b="1" dirty="0" smtClean="0">
                <a:solidFill>
                  <a:srgbClr val="0070C0"/>
                </a:solidFill>
              </a:rPr>
              <a:t>                         </a:t>
            </a:r>
            <a:r>
              <a:rPr lang="en-IE" b="1" dirty="0" smtClean="0"/>
              <a:t>        </a:t>
            </a:r>
            <a:endParaRPr lang="en-I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4" y="361950"/>
            <a:ext cx="2219326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cienc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0661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IE" b="1" dirty="0" smtClean="0"/>
              <a:t>SPHE – Look after yourself! </a:t>
            </a:r>
            <a:endParaRPr lang="en-IE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IE" sz="3200" b="1" dirty="0" smtClean="0"/>
              <a:t>Here are some ideas you might like to do/ use during this time to keep your mind and body healthy </a:t>
            </a:r>
            <a:r>
              <a:rPr lang="en-IE" sz="3200" b="1" dirty="0" smtClean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731744"/>
            <a:ext cx="9467850" cy="32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PH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695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pPr algn="ctr"/>
            <a:r>
              <a:rPr lang="en-I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To </a:t>
            </a:r>
            <a:r>
              <a:rPr lang="en-I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Relaaaaaax</a:t>
            </a:r>
            <a:r>
              <a:rPr lang="en-I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2865438"/>
            <a:ext cx="54260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628507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3200" b="1" dirty="0"/>
              <a:t>Sesame Street: Learn to Belly Breathe with Rosita </a:t>
            </a:r>
            <a:r>
              <a:rPr lang="en-IE" sz="3200" b="1" dirty="0" err="1"/>
              <a:t>Youtube</a:t>
            </a:r>
            <a:r>
              <a:rPr lang="en-IE" sz="3200" b="1" dirty="0"/>
              <a:t> video </a:t>
            </a:r>
            <a:r>
              <a:rPr lang="en-IE" dirty="0">
                <a:hlinkClick r:id="rId4"/>
              </a:rPr>
              <a:t>https://</a:t>
            </a:r>
            <a:r>
              <a:rPr lang="en-IE" dirty="0" smtClean="0">
                <a:hlinkClick r:id="rId4"/>
              </a:rPr>
              <a:t>www.youtube.com/watch?v=Xq3DwzX6MUw</a:t>
            </a:r>
            <a:endParaRPr lang="en-IE" dirty="0" smtClean="0"/>
          </a:p>
          <a:p>
            <a:endParaRPr lang="en-IE" dirty="0"/>
          </a:p>
          <a:p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1" y="1562427"/>
            <a:ext cx="1849438" cy="130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3457486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2400" b="1" dirty="0"/>
              <a:t>Sesame Street: Caring for Each Other Your friends on Sesame Street are here to support you and your family during the COVID-19 health crisis. </a:t>
            </a:r>
            <a:r>
              <a:rPr lang="en-IE" sz="2400" b="1" dirty="0" smtClean="0"/>
              <a:t> </a:t>
            </a:r>
            <a:r>
              <a:rPr lang="en-IE" dirty="0" smtClean="0">
                <a:hlinkClick r:id="rId6"/>
              </a:rPr>
              <a:t>https</a:t>
            </a:r>
            <a:r>
              <a:rPr lang="en-IE" dirty="0">
                <a:hlinkClick r:id="rId6"/>
              </a:rPr>
              <a:t>://</a:t>
            </a:r>
            <a:r>
              <a:rPr lang="en-IE" dirty="0" smtClean="0">
                <a:hlinkClick r:id="rId6"/>
              </a:rPr>
              <a:t>medium.com/sesame-street-caring-for-each-other</a:t>
            </a:r>
            <a:r>
              <a:rPr lang="en-IE" dirty="0" smtClean="0"/>
              <a:t>    </a:t>
            </a:r>
            <a:endParaRPr lang="en-I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429001"/>
            <a:ext cx="24193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IE" dirty="0" smtClean="0"/>
          </a:p>
          <a:p>
            <a:pPr marL="0" indent="0" algn="ctr">
              <a:buNone/>
            </a:pPr>
            <a:r>
              <a:rPr lang="en-IE" sz="3200" b="1" dirty="0" smtClean="0">
                <a:latin typeface="Bodoni MT" panose="02070603080606020203" pitchFamily="18" charset="0"/>
              </a:rPr>
              <a:t>Don’t forget: </a:t>
            </a:r>
          </a:p>
          <a:p>
            <a:pPr marL="0" indent="0" algn="ctr">
              <a:buNone/>
            </a:pPr>
            <a:r>
              <a:rPr lang="en-IE" b="1" dirty="0" smtClean="0">
                <a:latin typeface="Bodoni MT" panose="02070603080606020203" pitchFamily="18" charset="0"/>
              </a:rPr>
              <a:t>If </a:t>
            </a:r>
            <a:r>
              <a:rPr lang="en-IE" b="1" dirty="0">
                <a:latin typeface="Bodoni MT" panose="02070603080606020203" pitchFamily="18" charset="0"/>
              </a:rPr>
              <a:t>you would like any of your child’s work displayed on the school website , please send it to Ms. Healy, our HSCL: </a:t>
            </a:r>
            <a:r>
              <a:rPr lang="en-IE" b="1" dirty="0" err="1" smtClean="0">
                <a:latin typeface="Bodoni MT" panose="02070603080606020203" pitchFamily="18" charset="0"/>
              </a:rPr>
              <a:t>Whatsapp</a:t>
            </a:r>
            <a:r>
              <a:rPr lang="en-IE" b="1" dirty="0" smtClean="0">
                <a:latin typeface="Bodoni MT" panose="02070603080606020203" pitchFamily="18" charset="0"/>
              </a:rPr>
              <a:t> </a:t>
            </a:r>
            <a:r>
              <a:rPr lang="en-IE" b="1" dirty="0">
                <a:latin typeface="Bodoni MT" panose="02070603080606020203" pitchFamily="18" charset="0"/>
              </a:rPr>
              <a:t>0877443779 or by email </a:t>
            </a:r>
            <a:r>
              <a:rPr lang="en-IE" b="1" dirty="0" smtClean="0">
                <a:latin typeface="Bodoni MT" panose="02070603080606020203" pitchFamily="18" charset="0"/>
                <a:hlinkClick r:id="rId3"/>
              </a:rPr>
              <a:t>hscl@shjkillinarden.ie</a:t>
            </a:r>
            <a:endParaRPr lang="en-IE" b="1" dirty="0" smtClean="0"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endParaRPr lang="en-IE" sz="3200" b="1" dirty="0" smtClean="0">
              <a:latin typeface="Bodoni MT" panose="02070603080606020203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IE" sz="3200" b="1" dirty="0" smtClean="0">
                <a:latin typeface="Bodoni MT" panose="02070603080606020203" pitchFamily="18" charset="0"/>
              </a:rPr>
              <a:t>Here </a:t>
            </a:r>
            <a:r>
              <a:rPr lang="en-IE" sz="3200" b="1" dirty="0">
                <a:latin typeface="Bodoni MT" panose="02070603080606020203" pitchFamily="18" charset="0"/>
              </a:rPr>
              <a:t>is the next week of work; take your time and do your best</a:t>
            </a:r>
            <a:r>
              <a:rPr lang="en-IE" sz="3200" b="1" dirty="0" smtClean="0">
                <a:latin typeface="Bodoni MT" panose="02070603080606020203" pitchFamily="18" charset="0"/>
              </a:rPr>
              <a:t>!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IE" sz="3200" b="1" dirty="0" smtClean="0">
                <a:latin typeface="Bodoni MT" panose="02070603080606020203" pitchFamily="18" charset="0"/>
              </a:rPr>
              <a:t>*Audio Included in slides*</a:t>
            </a:r>
            <a:endParaRPr lang="en-IE" sz="3200" b="1" dirty="0"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endParaRPr lang="en-IE" b="1" dirty="0"/>
          </a:p>
          <a:p>
            <a:pPr marL="0" indent="0" algn="ctr">
              <a:buNone/>
            </a:pPr>
            <a:endParaRPr lang="en-IE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52400"/>
            <a:ext cx="75438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5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60862" cy="16002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IE" b="1" dirty="0">
                <a:latin typeface="Arial Black" panose="020B0A04020102020204" pitchFamily="34" charset="0"/>
              </a:rPr>
              <a:t>Can you spot any of these birds from your window??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" y="2555875"/>
            <a:ext cx="4533900" cy="3811588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en-I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88" y="0"/>
            <a:ext cx="484891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765425"/>
            <a:ext cx="4024313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81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88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IE" b="1" dirty="0" smtClean="0"/>
              <a:t>Well done everybody! Have a lovely weekend </a:t>
            </a:r>
            <a:r>
              <a:rPr lang="en-IE" b="1" dirty="0" smtClean="0">
                <a:sym typeface="Wingdings" panose="05000000000000000000" pitchFamily="2" charset="2"/>
              </a:rPr>
              <a:t> </a:t>
            </a:r>
            <a:endParaRPr lang="en-IE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081213"/>
            <a:ext cx="43053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1"/>
            <a:ext cx="4114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4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en-IE" b="1" dirty="0" smtClean="0"/>
              <a:t>A quick message from Ms. Fox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5876"/>
            <a:ext cx="6057900" cy="5572124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b="1" dirty="0" smtClean="0">
                <a:solidFill>
                  <a:schemeClr val="bg1"/>
                </a:solidFill>
              </a:rPr>
              <a:t>Hi everyone </a:t>
            </a:r>
            <a:r>
              <a:rPr lang="en-IE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I hope you are all well and keeping safe!</a:t>
            </a:r>
          </a:p>
          <a:p>
            <a:pPr marL="0" indent="0">
              <a:buNone/>
            </a:pPr>
            <a:r>
              <a:rPr lang="en-IE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As it was Active week last week, I went walking with my dogs each day (in the photo they are wrecked after a long walk!) and I also did yoga every day </a:t>
            </a:r>
          </a:p>
          <a:p>
            <a:pPr marL="0" indent="0">
              <a:buNone/>
            </a:pPr>
            <a:r>
              <a:rPr lang="en-IE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I hope you had a good week, we really miss you all!</a:t>
            </a:r>
          </a:p>
          <a:p>
            <a:pPr marL="0" indent="0">
              <a:buNone/>
            </a:pPr>
            <a:endParaRPr lang="en-IE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IE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Well done on all your hard work</a:t>
            </a:r>
            <a:r>
              <a:rPr lang="en-IE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IE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and please keep sending in photos for the website, I love seeing them!</a:t>
            </a:r>
          </a:p>
          <a:p>
            <a:pPr marL="0" indent="0">
              <a:buNone/>
            </a:pPr>
            <a:endParaRPr lang="en-IE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IE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Ms. C. Fox</a:t>
            </a:r>
            <a:endParaRPr lang="en-IE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4229100"/>
            <a:ext cx="22764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9" y="1238250"/>
            <a:ext cx="6153151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9" y="4152900"/>
            <a:ext cx="4152901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9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4175"/>
            <a:ext cx="10515600" cy="1325563"/>
          </a:xfr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History - Castles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3200" b="1" dirty="0" smtClean="0"/>
              <a:t>This week we will be looking at Castles! Castles </a:t>
            </a:r>
            <a:r>
              <a:rPr lang="en-IE" sz="3200" b="1" dirty="0"/>
              <a:t>were built for important and wealthy people to live in. </a:t>
            </a:r>
            <a:endParaRPr lang="en-IE" sz="3200" b="1" dirty="0" smtClean="0"/>
          </a:p>
          <a:p>
            <a:pPr marL="0" indent="0" algn="ctr">
              <a:buNone/>
            </a:pPr>
            <a:r>
              <a:rPr lang="en-IE" sz="3200" b="1" dirty="0" smtClean="0"/>
              <a:t>Can you think of any fairy tale's that feature a castle in them?</a:t>
            </a:r>
          </a:p>
          <a:p>
            <a:pPr marL="0" indent="0" algn="ctr">
              <a:buNone/>
            </a:pPr>
            <a:endParaRPr lang="en-IE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764882"/>
            <a:ext cx="22479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986338"/>
            <a:ext cx="23145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586288"/>
            <a:ext cx="1819275" cy="2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620" y="4526756"/>
            <a:ext cx="135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13" y="315913"/>
            <a:ext cx="11588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istory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6048" y="3486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Castles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106" y="20320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E" dirty="0" smtClean="0"/>
              <a:t>Did you guess any of these?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767013"/>
            <a:ext cx="18954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56" y="2645569"/>
            <a:ext cx="20335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2" y="4643438"/>
            <a:ext cx="256222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1" y="2055019"/>
            <a:ext cx="20526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56" y="247650"/>
            <a:ext cx="1162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3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Parts of a castle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b="1" u="sng" dirty="0" smtClean="0"/>
              <a:t>The Moat </a:t>
            </a:r>
            <a:r>
              <a:rPr lang="en-IE" dirty="0"/>
              <a:t>was a deep trench or ditch that was dug all around the outside of the castle walls. Then it was filled with </a:t>
            </a:r>
            <a:r>
              <a:rPr lang="en-IE" dirty="0" smtClean="0"/>
              <a:t>water. </a:t>
            </a: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b="1" u="sng" dirty="0" smtClean="0"/>
          </a:p>
          <a:p>
            <a:pPr marL="0" indent="0">
              <a:buNone/>
            </a:pPr>
            <a:endParaRPr lang="en-IE" b="1" u="sng" dirty="0"/>
          </a:p>
          <a:p>
            <a:pPr marL="0" indent="0">
              <a:buNone/>
            </a:pPr>
            <a:endParaRPr lang="en-IE" b="1" u="sng" dirty="0" smtClean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b="1" u="sng" dirty="0"/>
              <a:t>A Drawbridge </a:t>
            </a:r>
            <a:r>
              <a:rPr lang="en-IE" dirty="0"/>
              <a:t>was used as a way to prevent or allow people in or out of the castle. It led from the castle gateway, over the moat, to the other side. The impressive thing about a drawbridge was it could be raised up, so that invaders could not cross the moat or easily get into the castle.</a:t>
            </a:r>
          </a:p>
          <a:p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863" y="296863"/>
            <a:ext cx="11588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2" y="4152900"/>
            <a:ext cx="3765548" cy="236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381626"/>
            <a:ext cx="2209800" cy="147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istor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83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>
                <a:solidFill>
                  <a:schemeClr val="bg1"/>
                </a:solidFill>
              </a:rPr>
              <a:t>Parts of a castle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b="1" u="sng" dirty="0"/>
              <a:t>The </a:t>
            </a:r>
            <a:r>
              <a:rPr lang="en-GB" altLang="en-US" b="1" u="sng" dirty="0" smtClean="0"/>
              <a:t>Bailey </a:t>
            </a:r>
            <a:r>
              <a:rPr lang="en-GB" altLang="en-US" dirty="0"/>
              <a:t>was an inner courtyard in the middle of the castle. It was a large piece of open ground. The bailey often had different types of castle buildings on it like the kitchens, chapel, barracks, stables, workshops, forges, stores and halls.</a:t>
            </a:r>
          </a:p>
          <a:p>
            <a:pPr marL="0" indent="0">
              <a:buNone/>
            </a:pPr>
            <a:endParaRPr lang="en-GB" altLang="en-US" b="1" u="sng" dirty="0"/>
          </a:p>
          <a:p>
            <a:pPr marL="0" indent="0">
              <a:buNone/>
            </a:pPr>
            <a:endParaRPr lang="en-GB" altLang="en-US" b="1" u="sng" dirty="0" smtClean="0"/>
          </a:p>
          <a:p>
            <a:pPr marL="0" indent="0">
              <a:buNone/>
            </a:pPr>
            <a:endParaRPr lang="en-GB" altLang="en-US" b="1" u="sng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b="1" u="sng" dirty="0"/>
              <a:t>Arrow loops</a:t>
            </a:r>
            <a:r>
              <a:rPr lang="en-GB" altLang="en-US" dirty="0"/>
              <a:t>, or slits, were used to defend the castle from invaders. These narrow slits were cut into the stone walls and used to shoot </a:t>
            </a:r>
            <a:r>
              <a:rPr lang="en-GB" altLang="en-US" dirty="0" smtClean="0"/>
              <a:t>arrows through</a:t>
            </a:r>
            <a:r>
              <a:rPr lang="en-GB" altLang="en-US" dirty="0"/>
              <a:t>.</a:t>
            </a:r>
            <a:endParaRPr lang="en-IE" dirty="0"/>
          </a:p>
          <a:p>
            <a:endParaRPr lang="en-I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876800"/>
            <a:ext cx="46148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1" y="3814762"/>
            <a:ext cx="3009899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istory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Parts of a castle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u="sng" dirty="0"/>
              <a:t>Battlements</a:t>
            </a:r>
            <a:r>
              <a:rPr lang="en-GB" altLang="en-US" dirty="0"/>
              <a:t> were the square-shaped part of the walls around the top of the castle. They were useful for spying across the fields to check no one was coming to attack the castle.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b="1" u="sng" dirty="0"/>
              <a:t>The </a:t>
            </a:r>
            <a:r>
              <a:rPr lang="en-IE" b="1" u="sng" dirty="0" smtClean="0"/>
              <a:t>Barbican </a:t>
            </a:r>
            <a:r>
              <a:rPr lang="en-IE" dirty="0"/>
              <a:t>was a section of wall which jutted out around the gateway. Its main job was to add strength to the gatehouse.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81513"/>
            <a:ext cx="3657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3633788"/>
            <a:ext cx="30384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istory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Parts of a castle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b="1" u="sng" dirty="0"/>
              <a:t>The </a:t>
            </a:r>
            <a:r>
              <a:rPr lang="en-GB" altLang="en-US" b="1" u="sng" dirty="0" smtClean="0"/>
              <a:t>Portcullis </a:t>
            </a:r>
            <a:r>
              <a:rPr lang="en-GB" altLang="en-US" dirty="0"/>
              <a:t>was also an important feature for defence. It was a very heavy gate made of metal and very strong wood. It had jagged ‘teeth’ at the bottom. 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b="1" u="sng" dirty="0"/>
              <a:t>The </a:t>
            </a:r>
            <a:r>
              <a:rPr lang="en-IE" b="1" u="sng" dirty="0" smtClean="0"/>
              <a:t>Tower </a:t>
            </a:r>
            <a:r>
              <a:rPr lang="en-IE" dirty="0"/>
              <a:t>was a circular or square building which was used for a lookout and for defence. It made the castle more stable and could even put off attackers trying to invade the castle.</a:t>
            </a:r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148138"/>
            <a:ext cx="30861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38" y="38862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istory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506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1040</Words>
  <Application>Microsoft Office PowerPoint</Application>
  <PresentationFormat>Custom</PresentationFormat>
  <Paragraphs>96</Paragraphs>
  <Slides>21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Second Class SESE   (History, Geography &amp; Science) SHPE (Social, personal, health education)</vt:lpstr>
      <vt:lpstr>PowerPoint Presentation</vt:lpstr>
      <vt:lpstr>A quick message from Ms. Fox</vt:lpstr>
      <vt:lpstr>History - Castles</vt:lpstr>
      <vt:lpstr>Castles</vt:lpstr>
      <vt:lpstr>Parts of a castle</vt:lpstr>
      <vt:lpstr>Parts of a castle</vt:lpstr>
      <vt:lpstr>Parts of a castle</vt:lpstr>
      <vt:lpstr>Parts of a castle</vt:lpstr>
      <vt:lpstr>Parts of the castle</vt:lpstr>
      <vt:lpstr>History Task of the week:</vt:lpstr>
      <vt:lpstr>Geography – Rooms in our houses</vt:lpstr>
      <vt:lpstr>Bird’s -eye view</vt:lpstr>
      <vt:lpstr>Bird’s- eye view mapping</vt:lpstr>
      <vt:lpstr>Geography : Task of the week</vt:lpstr>
      <vt:lpstr>Science: Different types of homes</vt:lpstr>
      <vt:lpstr>Science Task of the week:</vt:lpstr>
      <vt:lpstr>SPHE – Look after yourself! </vt:lpstr>
      <vt:lpstr>Time To Relaaaaaax!</vt:lpstr>
      <vt:lpstr>Can you spot any of these birds from your window?? </vt:lpstr>
      <vt:lpstr>Well done everybody! Have a lovely weekend 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 Class SESE  (History, Geography &amp; Science)</dc:title>
  <dc:creator>Jean Leonard</dc:creator>
  <cp:lastModifiedBy>Marina Boland</cp:lastModifiedBy>
  <cp:revision>129</cp:revision>
  <dcterms:created xsi:type="dcterms:W3CDTF">2020-03-19T22:05:55Z</dcterms:created>
  <dcterms:modified xsi:type="dcterms:W3CDTF">2020-05-08T19:15:51Z</dcterms:modified>
</cp:coreProperties>
</file>