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275" r:id="rId5"/>
    <p:sldId id="320" r:id="rId6"/>
    <p:sldId id="321" r:id="rId7"/>
    <p:sldId id="322" r:id="rId8"/>
    <p:sldId id="265" r:id="rId9"/>
    <p:sldId id="315" r:id="rId10"/>
    <p:sldId id="316" r:id="rId11"/>
    <p:sldId id="304" r:id="rId12"/>
    <p:sldId id="323" r:id="rId13"/>
    <p:sldId id="317" r:id="rId14"/>
    <p:sldId id="325" r:id="rId15"/>
    <p:sldId id="324" r:id="rId16"/>
    <p:sldId id="326" r:id="rId17"/>
    <p:sldId id="327" r:id="rId18"/>
    <p:sldId id="328" r:id="rId19"/>
    <p:sldId id="291" r:id="rId20"/>
    <p:sldId id="308" r:id="rId21"/>
    <p:sldId id="331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134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3848-7368-49DC-808E-C725C15FACA0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E441-E5EB-4587-8248-DE96729F9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238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945D5-D7B0-4CA7-A38B-1C7BAAF4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27D79C-A7DC-4B8B-A635-7747E741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05159-3347-4194-9F5D-AABB2C5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1DAA9-FD9B-404C-A7BF-EB767900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5D2323-BF5B-46F7-B0DE-B196E22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1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7C14B-BDCE-4A08-BBDA-9CDC558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7AB0F1-6ADF-431E-AA79-B1B8105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14CD9-CADA-48CD-A930-4931F27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67F8B-2B3F-47D9-8EC5-33B3027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705D3C-6452-41F1-8715-D26C2F8F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F135333-28A3-4747-A1AF-8667FF27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D25E0B-FF04-4570-AD9B-469086DE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D84765-DB92-4FAC-8E6F-FB3613E7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365AE-3F1D-42BB-8B3E-B4289FDC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FFDE8-1A4D-487B-87FD-85A7D5B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5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EEB2F-F85E-4FDB-A989-F1BAAE16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7A3FE7-F5F5-4E8D-BEF8-A1367B1A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179FA-A0A3-42AC-8710-60D48F4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80184C-C6FE-4458-8F2D-BDD69BE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987596-CF44-4F94-90BB-92558B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1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5A169-9990-430D-B1E2-3DE6C03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892AD5-73ED-49B5-B3A8-9166848F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B312A8-0A73-4ED4-82E9-161DA872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59EBCA-F49B-41C7-9022-D14B9C6F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8C2D2-475C-4C0A-9D40-8F1D33E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4BDE-1C04-4509-AAEE-534F3F3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D664B-EFCB-4AC9-8B1C-A084BA6D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352CC2-56F6-4BB0-BD31-9F5AA5C5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FB56D5-FECB-4B6F-BBE9-61C3C88E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E0234E-16ED-4136-A89D-A0E259DB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2641-A975-4319-8B95-D3209A29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15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713A-4A1A-4889-A8CA-51E79FC5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D6DD57-AFD5-40C7-A77D-D39E9757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7446B2-75F7-4AA5-99A2-204BA730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0E1C99-B405-49F1-BF9E-EF9F9D2D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B7D860-8ABC-4DFD-B363-879E5B7B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F8622D-00DA-4D95-AB65-CF5460B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C3A226-EE34-477D-9FDC-8BB5E06F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C824F4-25C4-41E2-96A7-3AC0EFB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1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25F1-4EA1-4878-8AEE-C50DC885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5133B-5D4D-4C2F-B769-4D22C6B4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9B5F74-ACD7-43CF-AEFE-E493F86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D3A57-BB79-4345-919C-DBE3B38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45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C8DEB5-9217-4B7C-BC23-8AF07A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A079DE-3001-4542-95BB-3E8BDAA7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017CE9-F23C-49E5-A8AF-EAA84867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A6956-6CE4-4802-9E0F-D61804E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A8CFE-3B8B-4188-8616-B12494D2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246A7F-B52D-4A7D-8961-33C64575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301BFD-4F19-4F5D-BAB8-1252DB26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72A938-4B38-4A8C-B014-5B83047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505A5C-DE0B-458D-A693-8222A909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8A4438-758E-4389-860C-9CDE9EF4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28A3F7-B504-46B3-B058-BD97360E8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09F5FA-1C24-4247-9E14-6EA4F47C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3A05D-96DC-4FD7-9113-15FC7DD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7574E3-2775-47FC-8591-5D44D6AD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D6766F-9850-44CF-9083-05EA92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8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09F7DA-C4E9-48C6-B7E5-6913D8A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0A7B7-79C7-4D3C-9494-3E58DB94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51D9-7EAE-466C-AEA9-2D29C84D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696D-D1FE-49D6-ABD4-BEFD44064804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587ED3-457C-4F08-9E84-3B43345EF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D2326-F017-4ABD-AF90-9B762B0E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z9WQulxh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s://www.youtube.com/watch?v=KrChYx_sFK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scl@shjkillinarden.i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youtube.com/watch?v=tbCjkPlsa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0D639-C321-42D8-8D1D-043A8AA1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76513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E" sz="8000" dirty="0"/>
              <a:t>Second Class </a:t>
            </a:r>
            <a:r>
              <a:rPr lang="en-IE" sz="8000" dirty="0" smtClean="0"/>
              <a:t>SESE  </a:t>
            </a:r>
            <a:r>
              <a:rPr lang="en-IE" dirty="0"/>
              <a:t/>
            </a:r>
            <a:br>
              <a:rPr lang="en-IE" dirty="0"/>
            </a:br>
            <a:r>
              <a:rPr lang="en-IE" sz="4400" dirty="0"/>
              <a:t>(History, Geography &amp; Science</a:t>
            </a:r>
            <a:r>
              <a:rPr lang="en-IE" sz="4400" dirty="0" smtClean="0"/>
              <a:t>)</a:t>
            </a:r>
            <a:br>
              <a:rPr lang="en-IE" sz="4400" dirty="0" smtClean="0"/>
            </a:br>
            <a:r>
              <a:rPr lang="en-IE" sz="4900" b="1" dirty="0" smtClean="0"/>
              <a:t>SHPE</a:t>
            </a:r>
            <a:r>
              <a:rPr lang="en-IE" sz="4400" dirty="0" smtClean="0"/>
              <a:t> (Social, personal, health education)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AD299D-C34F-4235-93DF-CEBA89E76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9850"/>
            <a:ext cx="12191999" cy="424815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IE" dirty="0"/>
          </a:p>
          <a:p>
            <a:r>
              <a:rPr lang="en-IE" sz="3600" b="1" dirty="0" smtClean="0"/>
              <a:t>May 18</a:t>
            </a:r>
            <a:r>
              <a:rPr lang="en-IE" sz="3600" b="1" baseline="30000" dirty="0" smtClean="0"/>
              <a:t>th</a:t>
            </a:r>
            <a:r>
              <a:rPr lang="en-IE" sz="3600" b="1" dirty="0" smtClean="0"/>
              <a:t> </a:t>
            </a:r>
            <a:r>
              <a:rPr lang="en-IE" sz="3600" b="1" dirty="0"/>
              <a:t>– </a:t>
            </a:r>
            <a:r>
              <a:rPr lang="en-IE" sz="3600" b="1" dirty="0" smtClean="0"/>
              <a:t>May 22</a:t>
            </a:r>
            <a:r>
              <a:rPr lang="en-IE" sz="3600" b="1" baseline="30000" dirty="0" smtClean="0"/>
              <a:t>nd</a:t>
            </a:r>
            <a:r>
              <a:rPr lang="en-IE" sz="3600" b="1" dirty="0" smtClean="0"/>
              <a:t>   </a:t>
            </a:r>
            <a:r>
              <a:rPr lang="en-IE" sz="3600" b="1" dirty="0"/>
              <a:t>	  </a:t>
            </a:r>
          </a:p>
          <a:p>
            <a:endParaRPr lang="en-IE" sz="3600" b="1" dirty="0" smtClean="0"/>
          </a:p>
          <a:p>
            <a:r>
              <a:rPr lang="en-IE" sz="3600" b="1" dirty="0" smtClean="0"/>
              <a:t>You </a:t>
            </a:r>
            <a:r>
              <a:rPr lang="en-IE" sz="3600" b="1" dirty="0"/>
              <a:t>will need: A copybook/paper, pencil, colours, </a:t>
            </a:r>
            <a:r>
              <a:rPr lang="en-IE" sz="3600" b="1" dirty="0" smtClean="0"/>
              <a:t>ruler.</a:t>
            </a:r>
          </a:p>
          <a:p>
            <a:endParaRPr lang="en-IE" sz="3600" b="1" dirty="0"/>
          </a:p>
          <a:p>
            <a:r>
              <a:rPr lang="en-IE" sz="3600" b="1" dirty="0" smtClean="0"/>
              <a:t>        Ms. N. Fox, Ms. Troy and Ms. C. Fox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17650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Homes around the world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0700"/>
            <a:ext cx="5715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866900"/>
            <a:ext cx="649604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105156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Homes around the world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299"/>
            <a:ext cx="6229350" cy="445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115050" cy="10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371600"/>
            <a:ext cx="5695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Homes around the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Using the previous slides, answer these questions! Talk to your grown ups and tell them why you chose these answers!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109913"/>
            <a:ext cx="8782049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E" b="1" dirty="0" smtClean="0">
                <a:solidFill>
                  <a:srgbClr val="CC0099"/>
                </a:solidFill>
              </a:rPr>
              <a:t>Science: Animal Homes</a:t>
            </a:r>
            <a:endParaRPr lang="en-IE" b="1" dirty="0">
              <a:solidFill>
                <a:srgbClr val="CC00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This week we will be taking a look at animal homes </a:t>
            </a:r>
            <a:r>
              <a:rPr lang="en-IE" b="1" dirty="0" smtClean="0">
                <a:sym typeface="Wingdings" panose="05000000000000000000" pitchFamily="2" charset="2"/>
              </a:rPr>
              <a:t></a:t>
            </a:r>
            <a:endParaRPr lang="en-IE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IE" b="1" dirty="0" smtClean="0">
              <a:solidFill>
                <a:srgbClr val="CC0099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IE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Can you name any animal homes?</a:t>
            </a:r>
            <a:endParaRPr lang="en-IE" b="1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971924"/>
            <a:ext cx="20050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4" y="3971924"/>
            <a:ext cx="2181225" cy="218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3971925"/>
            <a:ext cx="2285998" cy="221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971925"/>
            <a:ext cx="2276474" cy="218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E" b="1" dirty="0" smtClean="0">
                <a:solidFill>
                  <a:srgbClr val="CC0099"/>
                </a:solidFill>
              </a:rPr>
              <a:t>Animal Homes</a:t>
            </a:r>
            <a:endParaRPr lang="en-IE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 smtClean="0">
                <a:solidFill>
                  <a:srgbClr val="7030A0"/>
                </a:solidFill>
              </a:rPr>
              <a:t> What is a habitat?</a:t>
            </a:r>
          </a:p>
          <a:p>
            <a:pPr marL="0" indent="0" algn="ctr">
              <a:buNone/>
            </a:pPr>
            <a:r>
              <a:rPr lang="en-IE" b="1" u="sng" dirty="0" smtClean="0">
                <a:solidFill>
                  <a:srgbClr val="7030A0"/>
                </a:solidFill>
              </a:rPr>
              <a:t>A habitat is an animals natural home / place to live in.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dirty="0" smtClean="0"/>
              <a:t>A birds natural habitat is a nest.</a:t>
            </a:r>
          </a:p>
          <a:p>
            <a:r>
              <a:rPr lang="en-IE" b="1" dirty="0" smtClean="0"/>
              <a:t>A moles natural habitat is in a tunnel that they make.</a:t>
            </a:r>
          </a:p>
          <a:p>
            <a:r>
              <a:rPr lang="en-IE" b="1" dirty="0"/>
              <a:t>A frogs natural habitat is a pond</a:t>
            </a:r>
            <a:r>
              <a:rPr lang="en-IE" b="1" dirty="0" smtClean="0"/>
              <a:t>.</a:t>
            </a:r>
          </a:p>
          <a:p>
            <a:r>
              <a:rPr lang="en-IE" b="1" dirty="0"/>
              <a:t>A bees natural habitat is a hive.</a:t>
            </a:r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4686300"/>
            <a:ext cx="2628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48" y="420779"/>
            <a:ext cx="1543050" cy="115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25449"/>
            <a:ext cx="109347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E" b="1" dirty="0" smtClean="0">
                <a:solidFill>
                  <a:srgbClr val="CC0099"/>
                </a:solidFill>
              </a:rPr>
              <a:t>Animal Homes</a:t>
            </a:r>
            <a:endParaRPr lang="en-IE" b="1" dirty="0">
              <a:solidFill>
                <a:srgbClr val="CC00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1" y="1751013"/>
            <a:ext cx="2005758" cy="21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31" y="1751012"/>
            <a:ext cx="21764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1012"/>
            <a:ext cx="2286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1793874"/>
            <a:ext cx="22796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10800000">
            <a:off x="944117" y="394836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4" y="3980370"/>
            <a:ext cx="52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2" y="3999420"/>
            <a:ext cx="52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57" y="3999420"/>
            <a:ext cx="52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8" y="4993196"/>
            <a:ext cx="2438401" cy="186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5" y="4993195"/>
            <a:ext cx="2199705" cy="18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3" y="4993195"/>
            <a:ext cx="2176462" cy="18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993195"/>
            <a:ext cx="2647950" cy="18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E" dirty="0" smtClean="0"/>
              <a:t> </a:t>
            </a:r>
            <a:r>
              <a:rPr lang="en-IE" b="1" dirty="0" smtClean="0">
                <a:solidFill>
                  <a:srgbClr val="CC0099"/>
                </a:solidFill>
              </a:rPr>
              <a:t>Animal Homes: Badgers </a:t>
            </a:r>
            <a:endParaRPr lang="en-IE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For this lesson we will be looking at badgers and their habitats!</a:t>
            </a:r>
            <a:endParaRPr lang="en-IE" b="1" dirty="0"/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r>
              <a:rPr lang="en-IE" b="1" dirty="0" smtClean="0"/>
              <a:t>Have a look at these videos first </a:t>
            </a:r>
            <a:r>
              <a:rPr lang="en-IE" b="1" dirty="0" smtClean="0">
                <a:sym typeface="Wingdings" panose="05000000000000000000" pitchFamily="2" charset="2"/>
              </a:rPr>
              <a:t></a:t>
            </a:r>
            <a:endParaRPr lang="en-I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E" b="1" dirty="0">
              <a:hlinkClick r:id="rId3"/>
            </a:endParaRPr>
          </a:p>
          <a:p>
            <a:pPr marL="0" indent="0">
              <a:buNone/>
            </a:pPr>
            <a:r>
              <a:rPr lang="en-IE" b="1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IE" b="1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IE" b="1" dirty="0" smtClean="0">
                <a:solidFill>
                  <a:srgbClr val="0070C0"/>
                </a:solidFill>
                <a:hlinkClick r:id="rId3"/>
              </a:rPr>
              <a:t>www.youtube.com/watch?v=HFz9WQulxhE</a:t>
            </a:r>
            <a:endParaRPr lang="en-I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b="1" dirty="0">
                <a:hlinkClick r:id="rId4"/>
              </a:rPr>
              <a:t>https://</a:t>
            </a:r>
            <a:r>
              <a:rPr lang="en-IE" b="1" dirty="0" smtClean="0">
                <a:hlinkClick r:id="rId4"/>
              </a:rPr>
              <a:t>www.youtube.com/watch?v=KrChYx_sFK0</a:t>
            </a:r>
            <a:endParaRPr lang="en-IE" b="1" dirty="0" smtClean="0"/>
          </a:p>
          <a:p>
            <a:pPr marL="0" indent="0">
              <a:buNone/>
            </a:pPr>
            <a:endParaRPr lang="en-IE" b="1" dirty="0"/>
          </a:p>
          <a:p>
            <a:pPr marL="0" indent="0" algn="ctr">
              <a:buNone/>
            </a:pPr>
            <a:endParaRPr lang="en-I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824413"/>
            <a:ext cx="31242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118300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IE" b="1" dirty="0" smtClean="0">
                <a:solidFill>
                  <a:srgbClr val="CC0099"/>
                </a:solidFill>
              </a:rPr>
              <a:t>                A Badgers Home</a:t>
            </a:r>
            <a:endParaRPr lang="en-IE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u="sng" dirty="0" smtClean="0"/>
              <a:t>Read the passage on the previous slide and answer these questions in your copy: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What is the name of a badgers home?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Where do they build their homes?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What do they use for their bedding?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How many badgers can live inside?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What happens if too many tunnels are dug?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What size was the biggest badger home in Ireland?</a:t>
            </a:r>
          </a:p>
          <a:p>
            <a:pPr marL="514350" indent="-514350">
              <a:buFont typeface="+mj-lt"/>
              <a:buAutoNum type="arabicPeriod"/>
            </a:pPr>
            <a:endParaRPr lang="en-I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61949"/>
            <a:ext cx="3121025" cy="133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/>
              <a:t>SPHE – Look after yourself! </a:t>
            </a:r>
            <a:endParaRPr lang="en-I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sz="3200" b="1" dirty="0" smtClean="0"/>
              <a:t>Here are some ideas you might like to do/ use during this time to keep your mind and body healthy </a:t>
            </a:r>
            <a:r>
              <a:rPr lang="en-IE" sz="32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31744"/>
            <a:ext cx="9467850" cy="32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PH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6950" y="64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3200" b="1" dirty="0" smtClean="0">
                <a:latin typeface="Bodoni MT" panose="02070603080606020203" pitchFamily="18" charset="0"/>
              </a:rPr>
              <a:t>Don’t forget: </a:t>
            </a:r>
          </a:p>
          <a:p>
            <a:pPr marL="0" indent="0" algn="ctr">
              <a:buNone/>
            </a:pPr>
            <a:r>
              <a:rPr lang="en-IE" b="1" dirty="0" smtClean="0">
                <a:latin typeface="Bodoni MT" panose="02070603080606020203" pitchFamily="18" charset="0"/>
              </a:rPr>
              <a:t>If </a:t>
            </a:r>
            <a:r>
              <a:rPr lang="en-IE" b="1" dirty="0">
                <a:latin typeface="Bodoni MT" panose="02070603080606020203" pitchFamily="18" charset="0"/>
              </a:rPr>
              <a:t>you would like any of your child’s work displayed on the school website , please send it to Ms. Healy, our HSCL: </a:t>
            </a:r>
            <a:r>
              <a:rPr lang="en-IE" b="1" dirty="0" err="1" smtClean="0">
                <a:latin typeface="Bodoni MT" panose="02070603080606020203" pitchFamily="18" charset="0"/>
              </a:rPr>
              <a:t>Whatsapp</a:t>
            </a:r>
            <a:r>
              <a:rPr lang="en-IE" b="1" dirty="0" smtClean="0">
                <a:latin typeface="Bodoni MT" panose="02070603080606020203" pitchFamily="18" charset="0"/>
              </a:rPr>
              <a:t> </a:t>
            </a:r>
            <a:r>
              <a:rPr lang="en-IE" b="1" dirty="0">
                <a:latin typeface="Bodoni MT" panose="02070603080606020203" pitchFamily="18" charset="0"/>
              </a:rPr>
              <a:t>0877443779 or by email </a:t>
            </a:r>
            <a:r>
              <a:rPr lang="en-IE" b="1" dirty="0" smtClean="0">
                <a:latin typeface="Bodoni MT" panose="02070603080606020203" pitchFamily="18" charset="0"/>
                <a:hlinkClick r:id="rId3"/>
              </a:rPr>
              <a:t>hscl@shjkillinarden.ie</a:t>
            </a:r>
            <a:endParaRPr lang="en-IE" b="1" dirty="0" smtClean="0"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endParaRPr lang="en-IE" sz="3200" b="1" dirty="0" smtClean="0">
              <a:latin typeface="Bodoni MT" panose="02070603080606020203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IE" sz="3200" b="1" dirty="0" smtClean="0">
                <a:latin typeface="Bodoni MT" panose="02070603080606020203" pitchFamily="18" charset="0"/>
              </a:rPr>
              <a:t>Here </a:t>
            </a:r>
            <a:r>
              <a:rPr lang="en-IE" sz="3200" b="1" dirty="0">
                <a:latin typeface="Bodoni MT" panose="02070603080606020203" pitchFamily="18" charset="0"/>
              </a:rPr>
              <a:t>is the next week of work; take your time and do your best</a:t>
            </a:r>
            <a:r>
              <a:rPr lang="en-IE" sz="3200" b="1" dirty="0" smtClean="0">
                <a:latin typeface="Bodoni MT" panose="02070603080606020203" pitchFamily="18" charset="0"/>
              </a:rPr>
              <a:t>!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IE" sz="3200" b="1" dirty="0" smtClean="0">
                <a:latin typeface="Bodoni MT" panose="02070603080606020203" pitchFamily="18" charset="0"/>
              </a:rPr>
              <a:t>*Audio Included in slides*</a:t>
            </a:r>
            <a:endParaRPr lang="en-IE" sz="3200" b="1" dirty="0"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52400"/>
            <a:ext cx="7543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pPr algn="ctr"/>
            <a:endParaRPr lang="en-IE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285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dirty="0"/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771650" y="6164818"/>
            <a:ext cx="8599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>
                <a:solidFill>
                  <a:srgbClr val="FF66CC"/>
                </a:solidFill>
                <a:hlinkClick r:id="rId2"/>
              </a:rPr>
              <a:t>https://</a:t>
            </a:r>
            <a:r>
              <a:rPr lang="en-IE" sz="3200" b="1" dirty="0" smtClean="0">
                <a:solidFill>
                  <a:srgbClr val="FF66CC"/>
                </a:solidFill>
                <a:hlinkClick r:id="rId2"/>
              </a:rPr>
              <a:t>www.youtube.com/watch?v=tbCjkPlsaes</a:t>
            </a:r>
            <a:r>
              <a:rPr lang="en-IE" sz="3200" b="1" dirty="0" smtClean="0">
                <a:solidFill>
                  <a:srgbClr val="FF66CC"/>
                </a:solidFill>
              </a:rPr>
              <a:t> </a:t>
            </a:r>
            <a:endParaRPr lang="en-IE" sz="3200" b="1" dirty="0">
              <a:solidFill>
                <a:srgbClr val="FF66CC"/>
              </a:solidFill>
            </a:endParaRP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solidFill>
                  <a:srgbClr val="9933FF"/>
                </a:solidFill>
              </a:rPr>
              <a:t>5 Days of Kindness</a:t>
            </a:r>
            <a:r>
              <a:rPr lang="en-IE" b="1" u="sng" dirty="0" smtClean="0">
                <a:solidFill>
                  <a:srgbClr val="9933FF"/>
                </a:solidFill>
                <a:sym typeface="Wingdings" panose="05000000000000000000" pitchFamily="2" charset="2"/>
              </a:rPr>
              <a:t></a:t>
            </a:r>
            <a:endParaRPr lang="en-IE" b="1" u="sng" dirty="0">
              <a:solidFill>
                <a:srgbClr val="9933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Your challenge for this week is to do ‘5 days of kindness!</a:t>
            </a:r>
          </a:p>
          <a:p>
            <a:pPr marL="0" indent="0">
              <a:buNone/>
            </a:pPr>
            <a:r>
              <a:rPr lang="en-IE" dirty="0" smtClean="0"/>
              <a:t>Each day you write who you have been kind to and what you did to be kind to that person!</a:t>
            </a:r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86225"/>
            <a:ext cx="45910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0"/>
            <a:ext cx="634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E" b="1" dirty="0" smtClean="0"/>
              <a:t>Well done everybody! Have a lovely weekend </a:t>
            </a:r>
            <a:r>
              <a:rPr lang="en-IE" b="1" dirty="0" smtClean="0">
                <a:sym typeface="Wingdings" panose="05000000000000000000" pitchFamily="2" charset="2"/>
              </a:rPr>
              <a:t> </a:t>
            </a:r>
            <a:endParaRPr lang="en-IE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081213"/>
            <a:ext cx="4305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1"/>
            <a:ext cx="4114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en-IE" b="1" dirty="0" smtClean="0"/>
              <a:t>A quick message from Ms. Fox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76"/>
            <a:ext cx="6057900" cy="5572124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b="1" dirty="0" smtClean="0">
                <a:solidFill>
                  <a:schemeClr val="bg1"/>
                </a:solidFill>
              </a:rPr>
              <a:t>Hi everyone </a:t>
            </a:r>
            <a:r>
              <a:rPr lang="en-IE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I hope you are all well and keeping safe!</a:t>
            </a:r>
          </a:p>
          <a:p>
            <a:pPr marL="0" indent="0">
              <a:buNone/>
            </a:pPr>
            <a:endParaRPr lang="en-IE" sz="20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IE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This week I did a lot of painting! I have been painting fences around my house and trying to make sure the dogs don’t stand in the paint tray! I also made a sponge cake, it was yummy </a:t>
            </a:r>
          </a:p>
          <a:p>
            <a:endParaRPr lang="en-IE" sz="20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IE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 know last Saturday was supposed to be your Communion day and you are probably disappointed but don’t worry we will work something out   For now just keep safe and enjoy each day in whatever way you can!</a:t>
            </a:r>
          </a:p>
          <a:p>
            <a:r>
              <a:rPr lang="en-IE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Please keep sending in photos for the website, they make my week  </a:t>
            </a:r>
          </a:p>
          <a:p>
            <a:pPr marL="0" indent="0">
              <a:buNone/>
            </a:pPr>
            <a:endParaRPr lang="en-IE" sz="20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IE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Ms. C. Fox</a:t>
            </a:r>
            <a:endParaRPr lang="en-IE" sz="20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419475"/>
            <a:ext cx="3101924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00175"/>
            <a:ext cx="3581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3419475"/>
            <a:ext cx="25241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62075"/>
            <a:ext cx="2038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History – Haunted Houses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200" b="1" dirty="0" smtClean="0"/>
              <a:t>Continuing on with our houses and homes theme, this week we will be looking at another type of home; A haunted house! </a:t>
            </a:r>
          </a:p>
          <a:p>
            <a:pPr marL="0" indent="0" algn="ctr">
              <a:buNone/>
            </a:pPr>
            <a:endParaRPr lang="en-IE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E" sz="3200" b="1" dirty="0" smtClean="0"/>
              <a:t>Haunted Houses are something we might talk about at Halloween!</a:t>
            </a:r>
          </a:p>
          <a:p>
            <a:pPr marL="0" indent="0" algn="ctr">
              <a:buNone/>
            </a:pPr>
            <a:endParaRPr lang="en-IE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86250"/>
            <a:ext cx="2933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250" y="193675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The Haunted House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3350" y="1825625"/>
            <a:ext cx="11220450" cy="4351338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rgbClr val="C00000"/>
                </a:solidFill>
              </a:rPr>
              <a:t>Today we will look at this 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C00000"/>
                </a:solidFill>
              </a:rPr>
              <a:t>Haunted House! You will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C00000"/>
                </a:solidFill>
              </a:rPr>
              <a:t>be drawing this house and 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C00000"/>
                </a:solidFill>
              </a:rPr>
              <a:t>following the instructions 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C00000"/>
                </a:solidFill>
              </a:rPr>
              <a:t>on the next slide! </a:t>
            </a:r>
            <a:endParaRPr lang="en-IE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43051"/>
            <a:ext cx="77978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The Haunted House – Drawing instructions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895724"/>
            <a:ext cx="6286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743074"/>
            <a:ext cx="302418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743073"/>
            <a:ext cx="4933950" cy="21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1931589"/>
            <a:ext cx="2138363" cy="17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The Haunted House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b="1" dirty="0" smtClean="0"/>
              <a:t>I have just two questions for you about your Haunted House:</a:t>
            </a:r>
          </a:p>
          <a:p>
            <a:pPr marL="0" indent="0">
              <a:buNone/>
            </a:pPr>
            <a:endParaRPr lang="en-IE" dirty="0"/>
          </a:p>
          <a:p>
            <a:pPr marL="514350" indent="-514350">
              <a:buAutoNum type="arabicPeriod"/>
            </a:pPr>
            <a:r>
              <a:rPr lang="en-IE" dirty="0" smtClean="0"/>
              <a:t>Would you live in your Haunted House? (Answer this question with a grown up and tell them why!)</a:t>
            </a:r>
          </a:p>
          <a:p>
            <a:pPr marL="514350" indent="-514350">
              <a:buAutoNum type="arabicPeriod"/>
            </a:pPr>
            <a:r>
              <a:rPr lang="en-IE" dirty="0"/>
              <a:t> </a:t>
            </a:r>
            <a:r>
              <a:rPr lang="en-IE" dirty="0" smtClean="0"/>
              <a:t>Who do you think would live in your Haunted House? Draw them beside it </a:t>
            </a:r>
            <a:r>
              <a:rPr lang="en-IE" dirty="0" smtClean="0">
                <a:sym typeface="Wingdings" panose="05000000000000000000" pitchFamily="2" charset="2"/>
              </a:rPr>
              <a:t>                                        </a:t>
            </a:r>
          </a:p>
          <a:p>
            <a:pPr marL="0" indent="0">
              <a:buNone/>
            </a:pPr>
            <a:r>
              <a:rPr lang="en-IE" b="1" dirty="0">
                <a:sym typeface="Wingdings" panose="05000000000000000000" pitchFamily="2" charset="2"/>
              </a:rPr>
              <a:t> </a:t>
            </a:r>
            <a:r>
              <a:rPr lang="en-IE" b="1" dirty="0" smtClean="0">
                <a:sym typeface="Wingdings" panose="05000000000000000000" pitchFamily="2" charset="2"/>
              </a:rPr>
              <a:t>   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b="1" dirty="0"/>
              <a:t> This is a photo of the </a:t>
            </a:r>
            <a:r>
              <a:rPr lang="en-IE" b="1" dirty="0" smtClean="0"/>
              <a:t>‘</a:t>
            </a:r>
            <a:r>
              <a:rPr lang="en-IE" b="1" dirty="0"/>
              <a:t>Phantom Manor’ in Disneyland Paris!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                                                           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2533650"/>
            <a:ext cx="487203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E" b="1" dirty="0" smtClean="0"/>
              <a:t>Geography – Homes around the world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 smtClean="0">
                <a:solidFill>
                  <a:srgbClr val="00B050"/>
                </a:solidFill>
              </a:rPr>
              <a:t>Last week we had a quick look at homes from different places around the world!</a:t>
            </a:r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b="1" u="sng" dirty="0" smtClean="0">
                <a:solidFill>
                  <a:srgbClr val="00B050"/>
                </a:solidFill>
              </a:rPr>
              <a:t>What our homes give us:</a:t>
            </a:r>
          </a:p>
          <a:p>
            <a:r>
              <a:rPr lang="en-IE" dirty="0" smtClean="0"/>
              <a:t>It shelters us from the weather.</a:t>
            </a:r>
          </a:p>
          <a:p>
            <a:r>
              <a:rPr lang="en-IE" dirty="0" smtClean="0"/>
              <a:t>It keeps us safe from danger.</a:t>
            </a:r>
          </a:p>
          <a:p>
            <a:r>
              <a:rPr lang="en-IE" dirty="0" smtClean="0"/>
              <a:t>It is a place for our things.</a:t>
            </a:r>
          </a:p>
          <a:p>
            <a:r>
              <a:rPr lang="en-IE" dirty="0" smtClean="0"/>
              <a:t>It is a place to eat, sleep and play.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4" y="3848101"/>
            <a:ext cx="39147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Homes around the world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/>
              <a:t>What do you think people’s homes would be like in: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Holland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Kenya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Greece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Switzerland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South Africa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Hong Kong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Peru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Australia</a:t>
            </a:r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876550"/>
            <a:ext cx="1104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4010025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981574"/>
            <a:ext cx="110489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44" y="1833561"/>
            <a:ext cx="947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92" y="2747962"/>
            <a:ext cx="9310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92" y="3676647"/>
            <a:ext cx="885825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92" y="4667248"/>
            <a:ext cx="1071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7" y="5567361"/>
            <a:ext cx="1487091" cy="79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714</Words>
  <Application>Microsoft Office PowerPoint</Application>
  <PresentationFormat>Custom</PresentationFormat>
  <Paragraphs>109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Second Class SESE   (History, Geography &amp; Science) SHPE (Social, personal, health education)</vt:lpstr>
      <vt:lpstr>PowerPoint Presentation</vt:lpstr>
      <vt:lpstr>A quick message from Ms. Fox</vt:lpstr>
      <vt:lpstr>History – Haunted Houses</vt:lpstr>
      <vt:lpstr>The Haunted House</vt:lpstr>
      <vt:lpstr>The Haunted House – Drawing instructions</vt:lpstr>
      <vt:lpstr>The Haunted House</vt:lpstr>
      <vt:lpstr>Geography – Homes around the world</vt:lpstr>
      <vt:lpstr>Homes around the world</vt:lpstr>
      <vt:lpstr>Homes around the world</vt:lpstr>
      <vt:lpstr>Homes around the world</vt:lpstr>
      <vt:lpstr>Homes around the world</vt:lpstr>
      <vt:lpstr>Science: Animal Homes</vt:lpstr>
      <vt:lpstr>Animal Homes</vt:lpstr>
      <vt:lpstr>Animal Homes</vt:lpstr>
      <vt:lpstr> Animal Homes: Badgers </vt:lpstr>
      <vt:lpstr>PowerPoint Presentation</vt:lpstr>
      <vt:lpstr>                A Badgers Home</vt:lpstr>
      <vt:lpstr>SPHE – Look after yourself! </vt:lpstr>
      <vt:lpstr>PowerPoint Presentation</vt:lpstr>
      <vt:lpstr>5 Days of Kindness</vt:lpstr>
      <vt:lpstr>Well done everybody! Have a lovely weekend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Class SESE  (History, Geography &amp; Science)</dc:title>
  <dc:creator>Jean Leonard</dc:creator>
  <cp:lastModifiedBy>Marina Boland</cp:lastModifiedBy>
  <cp:revision>150</cp:revision>
  <dcterms:created xsi:type="dcterms:W3CDTF">2020-03-19T22:05:55Z</dcterms:created>
  <dcterms:modified xsi:type="dcterms:W3CDTF">2020-05-15T10:29:38Z</dcterms:modified>
</cp:coreProperties>
</file>