
<file path=[Content_Types].xml><?xml version="1.0" encoding="utf-8"?>
<Types xmlns="http://schemas.openxmlformats.org/package/2006/content-types">
  <Default Extension="png" ContentType="image/png"/>
  <Default Extension="m4a" ContentType="audio/unknown"/>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handoutMasterIdLst>
    <p:handoutMasterId r:id="rId35"/>
  </p:handoutMasterIdLst>
  <p:sldIdLst>
    <p:sldId id="256" r:id="rId2"/>
    <p:sldId id="257" r:id="rId3"/>
    <p:sldId id="258" r:id="rId4"/>
    <p:sldId id="259" r:id="rId5"/>
    <p:sldId id="271" r:id="rId6"/>
    <p:sldId id="273" r:id="rId7"/>
    <p:sldId id="274" r:id="rId8"/>
    <p:sldId id="275" r:id="rId9"/>
    <p:sldId id="276" r:id="rId10"/>
    <p:sldId id="277" r:id="rId11"/>
    <p:sldId id="260" r:id="rId12"/>
    <p:sldId id="272" r:id="rId13"/>
    <p:sldId id="261" r:id="rId14"/>
    <p:sldId id="262" r:id="rId15"/>
    <p:sldId id="263" r:id="rId16"/>
    <p:sldId id="264" r:id="rId17"/>
    <p:sldId id="265" r:id="rId18"/>
    <p:sldId id="280" r:id="rId19"/>
    <p:sldId id="266" r:id="rId20"/>
    <p:sldId id="267" r:id="rId21"/>
    <p:sldId id="268" r:id="rId22"/>
    <p:sldId id="278" r:id="rId23"/>
    <p:sldId id="279" r:id="rId24"/>
    <p:sldId id="269" r:id="rId25"/>
    <p:sldId id="281" r:id="rId26"/>
    <p:sldId id="282" r:id="rId27"/>
    <p:sldId id="283" r:id="rId28"/>
    <p:sldId id="284" r:id="rId29"/>
    <p:sldId id="285" r:id="rId30"/>
    <p:sldId id="286" r:id="rId31"/>
    <p:sldId id="288" r:id="rId32"/>
    <p:sldId id="270" r:id="rId33"/>
  </p:sldIdLst>
  <p:sldSz cx="10080625" cy="7559675" type="screen4x3"/>
  <p:notesSz cx="7559675" cy="10691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9" d="100"/>
          <a:sy n="69" d="100"/>
        </p:scale>
        <p:origin x="-1212" y="12"/>
      </p:cViewPr>
      <p:guideLst>
        <p:guide orient="horz" pos="2381"/>
        <p:guide pos="3175"/>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Header Placeholder 1"/>
          <p:cNvSpPr txBox="1">
            <a:spLocks noGrp="1"/>
          </p:cNvSpPr>
          <p:nvPr>
            <p:ph type="hdr" sz="quarter"/>
          </p:nvPr>
        </p:nvSpPr>
        <p:spPr>
          <a:xfrm>
            <a:off x="0" y="0"/>
            <a:ext cx="3280684" cy="534238"/>
          </a:xfrm>
          <a:prstGeom prst="rect">
            <a:avLst/>
          </a:prstGeom>
          <a:noFill/>
          <a:ln>
            <a:noFill/>
          </a:ln>
        </p:spPr>
        <p:txBody>
          <a:bodyPr vert="horz" wrap="none" lIns="90004" tIns="44997" rIns="90004" bIns="44997" anchor="t" anchorCtr="0" compatLnSpc="0"/>
          <a:lstStyle/>
          <a:p>
            <a:pPr marL="0" marR="0" lvl="0" indent="0" algn="l" defTabSz="914400" rtl="0" fontAlgn="auto" hangingPunct="0">
              <a:lnSpc>
                <a:spcPct val="100000"/>
              </a:lnSpc>
              <a:spcBef>
                <a:spcPts val="0"/>
              </a:spcBef>
              <a:spcAft>
                <a:spcPts val="0"/>
              </a:spcAft>
              <a:buNone/>
              <a:tabLst/>
              <a:defRPr sz="1400" b="0" i="0" u="none" strike="noStrike" kern="0" cap="none" spc="0" baseline="0">
                <a:solidFill>
                  <a:srgbClr val="000000"/>
                </a:solidFill>
                <a:uFillTx/>
              </a:defRPr>
            </a:pPr>
            <a:endParaRPr lang="de-DE" sz="1400" b="0" i="0" u="none" strike="noStrike" kern="1200" cap="none" spc="0" baseline="0">
              <a:solidFill>
                <a:srgbClr val="000000"/>
              </a:solidFill>
              <a:uFillTx/>
              <a:latin typeface="Arial" pitchFamily="18"/>
              <a:ea typeface="Andale Sans UI" pitchFamily="2"/>
              <a:cs typeface="Tahoma" pitchFamily="2"/>
            </a:endParaRPr>
          </a:p>
        </p:txBody>
      </p:sp>
      <p:sp>
        <p:nvSpPr>
          <p:cNvPr id="3" name="Date Placeholder 2"/>
          <p:cNvSpPr txBox="1">
            <a:spLocks noGrp="1"/>
          </p:cNvSpPr>
          <p:nvPr>
            <p:ph type="dt" sz="quarter" idx="1"/>
          </p:nvPr>
        </p:nvSpPr>
        <p:spPr>
          <a:xfrm>
            <a:off x="4278962" y="0"/>
            <a:ext cx="3280684" cy="534238"/>
          </a:xfrm>
          <a:prstGeom prst="rect">
            <a:avLst/>
          </a:prstGeom>
          <a:noFill/>
          <a:ln>
            <a:noFill/>
          </a:ln>
        </p:spPr>
        <p:txBody>
          <a:bodyPr vert="horz" wrap="none" lIns="90004" tIns="44997" rIns="90004" bIns="44997" anchor="t" anchorCtr="0" compatLnSpc="0"/>
          <a:lstStyle/>
          <a:p>
            <a:pPr marL="0" marR="0" lvl="0" indent="0" algn="r" defTabSz="914400" rtl="0" fontAlgn="auto" hangingPunct="0">
              <a:lnSpc>
                <a:spcPct val="100000"/>
              </a:lnSpc>
              <a:spcBef>
                <a:spcPts val="0"/>
              </a:spcBef>
              <a:spcAft>
                <a:spcPts val="0"/>
              </a:spcAft>
              <a:buNone/>
              <a:tabLst/>
              <a:defRPr sz="1400" b="0" i="0" u="none" strike="noStrike" kern="0" cap="none" spc="0" baseline="0">
                <a:solidFill>
                  <a:srgbClr val="000000"/>
                </a:solidFill>
                <a:uFillTx/>
              </a:defRPr>
            </a:pPr>
            <a:endParaRPr lang="de-DE" sz="1400" b="0" i="0" u="none" strike="noStrike" kern="1200" cap="none" spc="0" baseline="0">
              <a:solidFill>
                <a:srgbClr val="000000"/>
              </a:solidFill>
              <a:uFillTx/>
              <a:latin typeface="Arial" pitchFamily="18"/>
              <a:ea typeface="Andale Sans UI" pitchFamily="2"/>
              <a:cs typeface="Tahoma" pitchFamily="2"/>
            </a:endParaRPr>
          </a:p>
        </p:txBody>
      </p:sp>
      <p:sp>
        <p:nvSpPr>
          <p:cNvPr id="4" name="Footer Placeholder 3"/>
          <p:cNvSpPr txBox="1">
            <a:spLocks noGrp="1"/>
          </p:cNvSpPr>
          <p:nvPr>
            <p:ph type="ftr" sz="quarter" idx="2"/>
          </p:nvPr>
        </p:nvSpPr>
        <p:spPr>
          <a:xfrm>
            <a:off x="0" y="10157402"/>
            <a:ext cx="3280684" cy="534238"/>
          </a:xfrm>
          <a:prstGeom prst="rect">
            <a:avLst/>
          </a:prstGeom>
          <a:noFill/>
          <a:ln>
            <a:noFill/>
          </a:ln>
        </p:spPr>
        <p:txBody>
          <a:bodyPr vert="horz" wrap="none" lIns="90004" tIns="44997" rIns="90004" bIns="44997" anchor="b" anchorCtr="0" compatLnSpc="0"/>
          <a:lstStyle/>
          <a:p>
            <a:pPr marL="0" marR="0" lvl="0" indent="0" algn="l" defTabSz="914400" rtl="0" fontAlgn="auto" hangingPunct="0">
              <a:lnSpc>
                <a:spcPct val="100000"/>
              </a:lnSpc>
              <a:spcBef>
                <a:spcPts val="0"/>
              </a:spcBef>
              <a:spcAft>
                <a:spcPts val="0"/>
              </a:spcAft>
              <a:buNone/>
              <a:tabLst/>
              <a:defRPr sz="1400" b="0" i="0" u="none" strike="noStrike" kern="0" cap="none" spc="0" baseline="0">
                <a:solidFill>
                  <a:srgbClr val="000000"/>
                </a:solidFill>
                <a:uFillTx/>
              </a:defRPr>
            </a:pPr>
            <a:endParaRPr lang="de-DE" sz="1400" b="0" i="0" u="none" strike="noStrike" kern="1200" cap="none" spc="0" baseline="0">
              <a:solidFill>
                <a:srgbClr val="000000"/>
              </a:solidFill>
              <a:uFillTx/>
              <a:latin typeface="Arial" pitchFamily="18"/>
              <a:ea typeface="Andale Sans UI" pitchFamily="2"/>
              <a:cs typeface="Tahoma" pitchFamily="2"/>
            </a:endParaRPr>
          </a:p>
        </p:txBody>
      </p:sp>
      <p:sp>
        <p:nvSpPr>
          <p:cNvPr id="5" name="Slide Number Placeholder 4"/>
          <p:cNvSpPr txBox="1">
            <a:spLocks noGrp="1"/>
          </p:cNvSpPr>
          <p:nvPr>
            <p:ph type="sldNum" sz="quarter" idx="3"/>
          </p:nvPr>
        </p:nvSpPr>
        <p:spPr>
          <a:xfrm>
            <a:off x="4278962" y="10157402"/>
            <a:ext cx="3280684" cy="534238"/>
          </a:xfrm>
          <a:prstGeom prst="rect">
            <a:avLst/>
          </a:prstGeom>
          <a:noFill/>
          <a:ln>
            <a:noFill/>
          </a:ln>
        </p:spPr>
        <p:txBody>
          <a:bodyPr vert="horz" wrap="none" lIns="90004" tIns="44997" rIns="90004" bIns="44997" anchor="b" anchorCtr="0" compatLnSpc="0"/>
          <a:lstStyle/>
          <a:p>
            <a:pPr marL="0" marR="0" lvl="0" indent="0" algn="r" defTabSz="914400" rtl="0" fontAlgn="auto" hangingPunct="0">
              <a:lnSpc>
                <a:spcPct val="100000"/>
              </a:lnSpc>
              <a:spcBef>
                <a:spcPts val="0"/>
              </a:spcBef>
              <a:spcAft>
                <a:spcPts val="0"/>
              </a:spcAft>
              <a:buNone/>
              <a:tabLst/>
              <a:defRPr sz="1400" b="0" i="0" u="none" strike="noStrike" kern="0" cap="none" spc="0" baseline="0">
                <a:solidFill>
                  <a:srgbClr val="000000"/>
                </a:solidFill>
                <a:uFillTx/>
              </a:defRPr>
            </a:pPr>
            <a:fld id="{3A2993FD-A8DB-4134-BFE0-11E571903EC5}" type="slidenum">
              <a:t>‹#›</a:t>
            </a:fld>
            <a:endParaRPr lang="de-DE" sz="1400" b="0" i="0" u="none" strike="noStrike" kern="1200" cap="none" spc="0" baseline="0">
              <a:solidFill>
                <a:srgbClr val="000000"/>
              </a:solidFill>
              <a:uFillTx/>
              <a:latin typeface="Arial" pitchFamily="18"/>
              <a:ea typeface="Andale Sans UI" pitchFamily="2"/>
              <a:cs typeface="Tahoma" pitchFamily="2"/>
            </a:endParaRPr>
          </a:p>
        </p:txBody>
      </p:sp>
    </p:spTree>
    <p:extLst>
      <p:ext uri="{BB962C8B-B14F-4D97-AF65-F5344CB8AC3E}">
        <p14:creationId xmlns:p14="http://schemas.microsoft.com/office/powerpoint/2010/main" val="12891288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1107000" y="812517"/>
            <a:ext cx="5345280" cy="4008958"/>
          </a:xfrm>
          <a:prstGeom prst="rect">
            <a:avLst/>
          </a:prstGeom>
          <a:noFill/>
          <a:ln>
            <a:noFill/>
            <a:prstDash val="solid"/>
          </a:ln>
        </p:spPr>
      </p:sp>
      <p:sp>
        <p:nvSpPr>
          <p:cNvPr id="3" name="Notes Placeholder 2"/>
          <p:cNvSpPr txBox="1">
            <a:spLocks noGrp="1"/>
          </p:cNvSpPr>
          <p:nvPr>
            <p:ph type="body" sz="quarter" idx="3"/>
          </p:nvPr>
        </p:nvSpPr>
        <p:spPr>
          <a:xfrm>
            <a:off x="755998" y="5078522"/>
            <a:ext cx="6047640" cy="4811042"/>
          </a:xfrm>
          <a:prstGeom prst="rect">
            <a:avLst/>
          </a:prstGeom>
          <a:noFill/>
          <a:ln>
            <a:noFill/>
          </a:ln>
        </p:spPr>
        <p:txBody>
          <a:bodyPr vert="horz" wrap="square" lIns="0" tIns="0" rIns="0" bIns="0" anchor="t" anchorCtr="0" compatLnSpc="1"/>
          <a:lstStyle/>
          <a:p>
            <a:pPr lvl="0"/>
            <a:endParaRPr lang="x-none"/>
          </a:p>
        </p:txBody>
      </p:sp>
      <p:sp>
        <p:nvSpPr>
          <p:cNvPr id="4" name="Header Placeholder 3"/>
          <p:cNvSpPr txBox="1">
            <a:spLocks noGrp="1"/>
          </p:cNvSpPr>
          <p:nvPr>
            <p:ph type="hdr" sz="quarter"/>
          </p:nvPr>
        </p:nvSpPr>
        <p:spPr>
          <a:xfrm>
            <a:off x="0" y="0"/>
            <a:ext cx="3280684" cy="534238"/>
          </a:xfrm>
          <a:prstGeom prst="rect">
            <a:avLst/>
          </a:prstGeom>
          <a:noFill/>
          <a:ln>
            <a:noFill/>
          </a:ln>
        </p:spPr>
        <p:txBody>
          <a:bodyPr vert="horz" wrap="square" lIns="0" tIns="0" rIns="0" bIns="0" anchor="t" anchorCtr="0" compatLnSpc="1"/>
          <a:lstStyle>
            <a:lvl1pPr marL="0" marR="0" lvl="0" indent="0" algn="l" defTabSz="914400" rtl="0" fontAlgn="auto" hangingPunct="0">
              <a:lnSpc>
                <a:spcPct val="100000"/>
              </a:lnSpc>
              <a:spcBef>
                <a:spcPts val="0"/>
              </a:spcBef>
              <a:spcAft>
                <a:spcPts val="0"/>
              </a:spcAft>
              <a:buNone/>
              <a:tabLst/>
              <a:defRPr lang="x-none" sz="1400" b="0" i="0" u="none" strike="noStrike" kern="1200" cap="none" spc="0" baseline="0">
                <a:solidFill>
                  <a:srgbClr val="000000"/>
                </a:solidFill>
                <a:uFillTx/>
                <a:latin typeface="Times New Roman" pitchFamily="18"/>
                <a:ea typeface="Andale Sans UI" pitchFamily="2"/>
                <a:cs typeface="Tahoma" pitchFamily="2"/>
              </a:defRPr>
            </a:lvl1pPr>
          </a:lstStyle>
          <a:p>
            <a:pPr lvl="0"/>
            <a:endParaRPr lang="x-none"/>
          </a:p>
        </p:txBody>
      </p:sp>
      <p:sp>
        <p:nvSpPr>
          <p:cNvPr id="5" name="Date Placeholder 4"/>
          <p:cNvSpPr txBox="1">
            <a:spLocks noGrp="1"/>
          </p:cNvSpPr>
          <p:nvPr>
            <p:ph type="dt" idx="1"/>
          </p:nvPr>
        </p:nvSpPr>
        <p:spPr>
          <a:xfrm>
            <a:off x="4278962" y="0"/>
            <a:ext cx="3280684" cy="534238"/>
          </a:xfrm>
          <a:prstGeom prst="rect">
            <a:avLst/>
          </a:prstGeom>
          <a:noFill/>
          <a:ln>
            <a:noFill/>
          </a:ln>
        </p:spPr>
        <p:txBody>
          <a:bodyPr vert="horz" wrap="square" lIns="0" tIns="0" rIns="0" bIns="0" anchor="t" anchorCtr="0" compatLnSpc="1"/>
          <a:lstStyle>
            <a:lvl1pPr marL="0" marR="0" lvl="0" indent="0" algn="r" defTabSz="914400" rtl="0" fontAlgn="auto" hangingPunct="0">
              <a:lnSpc>
                <a:spcPct val="100000"/>
              </a:lnSpc>
              <a:spcBef>
                <a:spcPts val="0"/>
              </a:spcBef>
              <a:spcAft>
                <a:spcPts val="0"/>
              </a:spcAft>
              <a:buNone/>
              <a:tabLst/>
              <a:defRPr lang="x-none" sz="1400" b="0" i="0" u="none" strike="noStrike" kern="1200" cap="none" spc="0" baseline="0">
                <a:solidFill>
                  <a:srgbClr val="000000"/>
                </a:solidFill>
                <a:uFillTx/>
                <a:latin typeface="Times New Roman" pitchFamily="18"/>
                <a:ea typeface="Andale Sans UI" pitchFamily="2"/>
                <a:cs typeface="Tahoma" pitchFamily="2"/>
              </a:defRPr>
            </a:lvl1pPr>
          </a:lstStyle>
          <a:p>
            <a:pPr lvl="0"/>
            <a:endParaRPr lang="x-none"/>
          </a:p>
        </p:txBody>
      </p:sp>
      <p:sp>
        <p:nvSpPr>
          <p:cNvPr id="6" name="Footer Placeholder 5"/>
          <p:cNvSpPr txBox="1">
            <a:spLocks noGrp="1"/>
          </p:cNvSpPr>
          <p:nvPr>
            <p:ph type="ftr" sz="quarter" idx="4"/>
          </p:nvPr>
        </p:nvSpPr>
        <p:spPr>
          <a:xfrm>
            <a:off x="0" y="10157402"/>
            <a:ext cx="3280684" cy="534238"/>
          </a:xfrm>
          <a:prstGeom prst="rect">
            <a:avLst/>
          </a:prstGeom>
          <a:noFill/>
          <a:ln>
            <a:noFill/>
          </a:ln>
        </p:spPr>
        <p:txBody>
          <a:bodyPr vert="horz" wrap="square" lIns="0" tIns="0" rIns="0" bIns="0" anchor="b" anchorCtr="0" compatLnSpc="1"/>
          <a:lstStyle>
            <a:lvl1pPr marL="0" marR="0" lvl="0" indent="0" algn="l" defTabSz="914400" rtl="0" fontAlgn="auto" hangingPunct="0">
              <a:lnSpc>
                <a:spcPct val="100000"/>
              </a:lnSpc>
              <a:spcBef>
                <a:spcPts val="0"/>
              </a:spcBef>
              <a:spcAft>
                <a:spcPts val="0"/>
              </a:spcAft>
              <a:buNone/>
              <a:tabLst/>
              <a:defRPr lang="x-none" sz="1400" b="0" i="0" u="none" strike="noStrike" kern="1200" cap="none" spc="0" baseline="0">
                <a:solidFill>
                  <a:srgbClr val="000000"/>
                </a:solidFill>
                <a:uFillTx/>
                <a:latin typeface="Times New Roman" pitchFamily="18"/>
                <a:ea typeface="Andale Sans UI" pitchFamily="2"/>
                <a:cs typeface="Tahoma" pitchFamily="2"/>
              </a:defRPr>
            </a:lvl1pPr>
          </a:lstStyle>
          <a:p>
            <a:pPr lvl="0"/>
            <a:endParaRPr lang="x-none"/>
          </a:p>
        </p:txBody>
      </p:sp>
      <p:sp>
        <p:nvSpPr>
          <p:cNvPr id="7" name="Slide Number Placeholder 6"/>
          <p:cNvSpPr txBox="1">
            <a:spLocks noGrp="1"/>
          </p:cNvSpPr>
          <p:nvPr>
            <p:ph type="sldNum" sz="quarter" idx="5"/>
          </p:nvPr>
        </p:nvSpPr>
        <p:spPr>
          <a:xfrm>
            <a:off x="4278962" y="10157402"/>
            <a:ext cx="3280684" cy="534238"/>
          </a:xfrm>
          <a:prstGeom prst="rect">
            <a:avLst/>
          </a:prstGeom>
          <a:noFill/>
          <a:ln>
            <a:noFill/>
          </a:ln>
        </p:spPr>
        <p:txBody>
          <a:bodyPr vert="horz" wrap="square" lIns="0" tIns="0" rIns="0" bIns="0" anchor="b" anchorCtr="0" compatLnSpc="1"/>
          <a:lstStyle>
            <a:lvl1pPr marL="0" marR="0" lvl="0" indent="0" algn="r" defTabSz="914400" rtl="0" fontAlgn="auto" hangingPunct="0">
              <a:lnSpc>
                <a:spcPct val="100000"/>
              </a:lnSpc>
              <a:spcBef>
                <a:spcPts val="0"/>
              </a:spcBef>
              <a:spcAft>
                <a:spcPts val="0"/>
              </a:spcAft>
              <a:buNone/>
              <a:tabLst/>
              <a:defRPr lang="x-none" sz="1400" b="0" i="0" u="none" strike="noStrike" kern="1200" cap="none" spc="0" baseline="0">
                <a:solidFill>
                  <a:srgbClr val="000000"/>
                </a:solidFill>
                <a:uFillTx/>
                <a:latin typeface="Times New Roman" pitchFamily="18"/>
                <a:ea typeface="Andale Sans UI" pitchFamily="2"/>
                <a:cs typeface="Tahoma" pitchFamily="2"/>
              </a:defRPr>
            </a:lvl1pPr>
          </a:lstStyle>
          <a:p>
            <a:pPr lvl="0"/>
            <a:fld id="{921863B7-47DC-4DE7-8D63-F11A4A501E39}" type="slidenum">
              <a:t>‹#›</a:t>
            </a:fld>
            <a:endParaRPr lang="x-none"/>
          </a:p>
        </p:txBody>
      </p:sp>
    </p:spTree>
    <p:extLst>
      <p:ext uri="{BB962C8B-B14F-4D97-AF65-F5344CB8AC3E}">
        <p14:creationId xmlns:p14="http://schemas.microsoft.com/office/powerpoint/2010/main" val="1115428928"/>
      </p:ext>
    </p:extLst>
  </p:cSld>
  <p:clrMap bg1="lt1" tx1="dk1" bg2="lt2" tx2="dk2" accent1="accent1" accent2="accent2" accent3="accent3" accent4="accent4" accent5="accent5" accent6="accent6" hlink="hlink" folHlink="folHlink"/>
  <p:notesStyle>
    <a:lvl1pPr marL="215999" marR="0" lvl="0" indent="-215999" defTabSz="914400" rtl="0" fontAlgn="auto" hangingPunct="0">
      <a:lnSpc>
        <a:spcPct val="100000"/>
      </a:lnSpc>
      <a:spcBef>
        <a:spcPts val="0"/>
      </a:spcBef>
      <a:spcAft>
        <a:spcPts val="0"/>
      </a:spcAft>
      <a:buNone/>
      <a:tabLst/>
      <a:defRPr lang="x-none" sz="2000" b="0" i="0" u="none" strike="noStrike" kern="1200" cap="none" spc="0" baseline="0">
        <a:solidFill>
          <a:srgbClr val="000000"/>
        </a:solidFill>
        <a:uFillTx/>
        <a:latin typeface="Arial" pitchFamily="18"/>
        <a:cs typeface="Tahoma" pitchFamily="2"/>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6"/>
          <p:cNvSpPr txBox="1"/>
          <p:nvPr/>
        </p:nvSpPr>
        <p:spPr>
          <a:xfrm>
            <a:off x="4278962" y="10157402"/>
            <a:ext cx="3280684" cy="534238"/>
          </a:xfrm>
          <a:prstGeom prst="rect">
            <a:avLst/>
          </a:prstGeom>
          <a:noFill/>
          <a:ln>
            <a:noFill/>
          </a:ln>
        </p:spPr>
        <p:txBody>
          <a:bodyPr vert="horz" wrap="square" lIns="0" tIns="0" rIns="0" bIns="0" anchor="b" anchorCtr="0" compatLnSpc="1"/>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848E4252-3ACA-44F9-8411-31616B37E362}" type="slidenum">
              <a:t>1</a:t>
            </a:fld>
            <a:endParaRPr lang="x-none" sz="1400" b="0" i="0" u="none" strike="noStrike" kern="1200" cap="none" spc="0" baseline="0">
              <a:solidFill>
                <a:srgbClr val="000000"/>
              </a:solidFill>
              <a:uFillTx/>
              <a:latin typeface="Times New Roman" pitchFamily="18"/>
              <a:ea typeface="Andale Sans UI" pitchFamily="2"/>
              <a:cs typeface="Tahoma" pitchFamily="2"/>
            </a:endParaRPr>
          </a:p>
        </p:txBody>
      </p:sp>
      <p:sp>
        <p:nvSpPr>
          <p:cNvPr id="3" name="Slide Image Placeholder 1"/>
          <p:cNvSpPr>
            <a:spLocks noGrp="1" noRot="1" noChangeAspect="1"/>
          </p:cNvSpPr>
          <p:nvPr>
            <p:ph type="sldImg"/>
          </p:nvPr>
        </p:nvSpPr>
        <p:spPr>
          <a:xfrm>
            <a:off x="1106488" y="812800"/>
            <a:ext cx="5345112" cy="4008438"/>
          </a:xfrm>
          <a:solidFill>
            <a:srgbClr val="4472C4"/>
          </a:solidFill>
          <a:ln w="25402">
            <a:solidFill>
              <a:srgbClr val="2F528F"/>
            </a:solidFill>
            <a:prstDash val="solid"/>
          </a:ln>
        </p:spPr>
      </p:sp>
      <p:sp>
        <p:nvSpPr>
          <p:cNvPr id="4" name="Notes Placeholder 2"/>
          <p:cNvSpPr txBox="1">
            <a:spLocks noGrp="1"/>
          </p:cNvSpPr>
          <p:nvPr>
            <p:ph type="body" sz="quarter" idx="1"/>
          </p:nvPr>
        </p:nvSpPr>
        <p:spPr/>
        <p:txBody>
          <a:bodyPr/>
          <a:lstStyle/>
          <a:p>
            <a:endParaRPr lang="en-I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6"/>
          <p:cNvSpPr txBox="1"/>
          <p:nvPr/>
        </p:nvSpPr>
        <p:spPr>
          <a:xfrm>
            <a:off x="4278962" y="10157402"/>
            <a:ext cx="3280684" cy="534238"/>
          </a:xfrm>
          <a:prstGeom prst="rect">
            <a:avLst/>
          </a:prstGeom>
          <a:noFill/>
          <a:ln>
            <a:noFill/>
          </a:ln>
        </p:spPr>
        <p:txBody>
          <a:bodyPr vert="horz" wrap="square" lIns="0" tIns="0" rIns="0" bIns="0" anchor="b" anchorCtr="0" compatLnSpc="1"/>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497B5609-AAEE-49D2-83F3-EDD93675AB5A}" type="slidenum">
              <a:t>17</a:t>
            </a:fld>
            <a:endParaRPr lang="x-none" sz="1400" b="0" i="0" u="none" strike="noStrike" kern="1200" cap="none" spc="0" baseline="0">
              <a:solidFill>
                <a:srgbClr val="000000"/>
              </a:solidFill>
              <a:uFillTx/>
              <a:latin typeface="Times New Roman" pitchFamily="18"/>
              <a:ea typeface="Andale Sans UI" pitchFamily="2"/>
              <a:cs typeface="Tahoma" pitchFamily="2"/>
            </a:endParaRPr>
          </a:p>
        </p:txBody>
      </p:sp>
      <p:sp>
        <p:nvSpPr>
          <p:cNvPr id="3" name="Slide Image Placeholder 1"/>
          <p:cNvSpPr>
            <a:spLocks noGrp="1" noRot="1" noChangeAspect="1"/>
          </p:cNvSpPr>
          <p:nvPr>
            <p:ph type="sldImg"/>
          </p:nvPr>
        </p:nvSpPr>
        <p:spPr>
          <a:xfrm>
            <a:off x="1106488" y="812800"/>
            <a:ext cx="5345112" cy="4008438"/>
          </a:xfrm>
          <a:solidFill>
            <a:srgbClr val="4472C4"/>
          </a:solidFill>
          <a:ln w="25402">
            <a:solidFill>
              <a:srgbClr val="2F528F"/>
            </a:solidFill>
            <a:prstDash val="solid"/>
          </a:ln>
        </p:spPr>
      </p:sp>
      <p:sp>
        <p:nvSpPr>
          <p:cNvPr id="4" name="Notes Placeholder 2"/>
          <p:cNvSpPr txBox="1">
            <a:spLocks noGrp="1"/>
          </p:cNvSpPr>
          <p:nvPr>
            <p:ph type="body" sz="quarter" idx="1"/>
          </p:nvPr>
        </p:nvSpPr>
        <p:spPr/>
        <p:txBody>
          <a:bodyPr/>
          <a:lstStyle/>
          <a:p>
            <a:endParaRPr lang="en-I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6"/>
          <p:cNvSpPr txBox="1"/>
          <p:nvPr/>
        </p:nvSpPr>
        <p:spPr>
          <a:xfrm>
            <a:off x="4278962" y="10157402"/>
            <a:ext cx="3280684" cy="534238"/>
          </a:xfrm>
          <a:prstGeom prst="rect">
            <a:avLst/>
          </a:prstGeom>
          <a:noFill/>
          <a:ln>
            <a:noFill/>
          </a:ln>
        </p:spPr>
        <p:txBody>
          <a:bodyPr vert="horz" wrap="square" lIns="0" tIns="0" rIns="0" bIns="0" anchor="b" anchorCtr="0" compatLnSpc="1"/>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1ED3C768-B499-4489-9ABB-BAAFC3C2448A}" type="slidenum">
              <a:t>19</a:t>
            </a:fld>
            <a:endParaRPr lang="x-none" sz="1400" b="0" i="0" u="none" strike="noStrike" kern="1200" cap="none" spc="0" baseline="0">
              <a:solidFill>
                <a:srgbClr val="000000"/>
              </a:solidFill>
              <a:uFillTx/>
              <a:latin typeface="Times New Roman" pitchFamily="18"/>
              <a:ea typeface="Andale Sans UI" pitchFamily="2"/>
              <a:cs typeface="Tahoma" pitchFamily="2"/>
            </a:endParaRPr>
          </a:p>
        </p:txBody>
      </p:sp>
      <p:sp>
        <p:nvSpPr>
          <p:cNvPr id="3" name="Slide Image Placeholder 1"/>
          <p:cNvSpPr>
            <a:spLocks noGrp="1" noRot="1" noChangeAspect="1"/>
          </p:cNvSpPr>
          <p:nvPr>
            <p:ph type="sldImg"/>
          </p:nvPr>
        </p:nvSpPr>
        <p:spPr>
          <a:xfrm>
            <a:off x="1106488" y="812800"/>
            <a:ext cx="5345112" cy="4008438"/>
          </a:xfrm>
          <a:solidFill>
            <a:srgbClr val="4472C4"/>
          </a:solidFill>
          <a:ln w="25402">
            <a:solidFill>
              <a:srgbClr val="2F528F"/>
            </a:solidFill>
            <a:prstDash val="solid"/>
          </a:ln>
        </p:spPr>
      </p:sp>
      <p:sp>
        <p:nvSpPr>
          <p:cNvPr id="4" name="Notes Placeholder 2"/>
          <p:cNvSpPr txBox="1">
            <a:spLocks noGrp="1"/>
          </p:cNvSpPr>
          <p:nvPr>
            <p:ph type="body" sz="quarter" idx="1"/>
          </p:nvPr>
        </p:nvSpPr>
        <p:spPr/>
        <p:txBody>
          <a:bodyPr/>
          <a:lstStyle/>
          <a:p>
            <a:endParaRPr lang="en-IE"/>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6"/>
          <p:cNvSpPr txBox="1"/>
          <p:nvPr/>
        </p:nvSpPr>
        <p:spPr>
          <a:xfrm>
            <a:off x="4278962" y="10157402"/>
            <a:ext cx="3280684" cy="534238"/>
          </a:xfrm>
          <a:prstGeom prst="rect">
            <a:avLst/>
          </a:prstGeom>
          <a:noFill/>
          <a:ln>
            <a:noFill/>
          </a:ln>
        </p:spPr>
        <p:txBody>
          <a:bodyPr vert="horz" wrap="square" lIns="0" tIns="0" rIns="0" bIns="0" anchor="b" anchorCtr="0" compatLnSpc="1"/>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CA5787ED-BCF8-452A-8669-A4B2C48DDC88}" type="slidenum">
              <a:t>20</a:t>
            </a:fld>
            <a:endParaRPr lang="x-none" sz="1400" b="0" i="0" u="none" strike="noStrike" kern="1200" cap="none" spc="0" baseline="0">
              <a:solidFill>
                <a:srgbClr val="000000"/>
              </a:solidFill>
              <a:uFillTx/>
              <a:latin typeface="Times New Roman" pitchFamily="18"/>
              <a:ea typeface="Andale Sans UI" pitchFamily="2"/>
              <a:cs typeface="Tahoma" pitchFamily="2"/>
            </a:endParaRPr>
          </a:p>
        </p:txBody>
      </p:sp>
      <p:sp>
        <p:nvSpPr>
          <p:cNvPr id="3" name="Slide Image Placeholder 1"/>
          <p:cNvSpPr>
            <a:spLocks noGrp="1" noRot="1" noChangeAspect="1"/>
          </p:cNvSpPr>
          <p:nvPr>
            <p:ph type="sldImg"/>
          </p:nvPr>
        </p:nvSpPr>
        <p:spPr>
          <a:xfrm>
            <a:off x="1106488" y="812800"/>
            <a:ext cx="5345112" cy="4008438"/>
          </a:xfrm>
          <a:solidFill>
            <a:srgbClr val="4472C4"/>
          </a:solidFill>
          <a:ln w="25402">
            <a:solidFill>
              <a:srgbClr val="2F528F"/>
            </a:solidFill>
            <a:prstDash val="solid"/>
          </a:ln>
        </p:spPr>
      </p:sp>
      <p:sp>
        <p:nvSpPr>
          <p:cNvPr id="4" name="Notes Placeholder 2"/>
          <p:cNvSpPr txBox="1">
            <a:spLocks noGrp="1"/>
          </p:cNvSpPr>
          <p:nvPr>
            <p:ph type="body" sz="quarter" idx="1"/>
          </p:nvPr>
        </p:nvSpPr>
        <p:spPr/>
        <p:txBody>
          <a:bodyPr/>
          <a:lstStyle/>
          <a:p>
            <a:endParaRPr lang="en-IE"/>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6"/>
          <p:cNvSpPr txBox="1"/>
          <p:nvPr/>
        </p:nvSpPr>
        <p:spPr>
          <a:xfrm>
            <a:off x="4278962" y="10157402"/>
            <a:ext cx="3280684" cy="534238"/>
          </a:xfrm>
          <a:prstGeom prst="rect">
            <a:avLst/>
          </a:prstGeom>
          <a:noFill/>
          <a:ln>
            <a:noFill/>
          </a:ln>
        </p:spPr>
        <p:txBody>
          <a:bodyPr vert="horz" wrap="square" lIns="0" tIns="0" rIns="0" bIns="0" anchor="b" anchorCtr="0" compatLnSpc="1"/>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92081A6B-A099-48D4-B1F3-4F07D2961047}" type="slidenum">
              <a:t>21</a:t>
            </a:fld>
            <a:endParaRPr lang="x-none" sz="1400" b="0" i="0" u="none" strike="noStrike" kern="1200" cap="none" spc="0" baseline="0">
              <a:solidFill>
                <a:srgbClr val="000000"/>
              </a:solidFill>
              <a:uFillTx/>
              <a:latin typeface="Times New Roman" pitchFamily="18"/>
              <a:ea typeface="Andale Sans UI" pitchFamily="2"/>
              <a:cs typeface="Tahoma" pitchFamily="2"/>
            </a:endParaRPr>
          </a:p>
        </p:txBody>
      </p:sp>
      <p:sp>
        <p:nvSpPr>
          <p:cNvPr id="3" name="Slide Image Placeholder 1"/>
          <p:cNvSpPr>
            <a:spLocks noGrp="1" noRot="1" noChangeAspect="1"/>
          </p:cNvSpPr>
          <p:nvPr>
            <p:ph type="sldImg"/>
          </p:nvPr>
        </p:nvSpPr>
        <p:spPr>
          <a:xfrm>
            <a:off x="1106488" y="812800"/>
            <a:ext cx="5345112" cy="4008438"/>
          </a:xfrm>
          <a:solidFill>
            <a:srgbClr val="4472C4"/>
          </a:solidFill>
          <a:ln w="25402">
            <a:solidFill>
              <a:srgbClr val="2F528F"/>
            </a:solidFill>
            <a:prstDash val="solid"/>
          </a:ln>
        </p:spPr>
      </p:sp>
      <p:sp>
        <p:nvSpPr>
          <p:cNvPr id="4" name="Notes Placeholder 2"/>
          <p:cNvSpPr txBox="1">
            <a:spLocks noGrp="1"/>
          </p:cNvSpPr>
          <p:nvPr>
            <p:ph type="body" sz="quarter" idx="1"/>
          </p:nvPr>
        </p:nvSpPr>
        <p:spPr/>
        <p:txBody>
          <a:bodyPr/>
          <a:lstStyle/>
          <a:p>
            <a:endParaRPr lang="en-IE"/>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6"/>
          <p:cNvSpPr txBox="1"/>
          <p:nvPr/>
        </p:nvSpPr>
        <p:spPr>
          <a:xfrm>
            <a:off x="4278962" y="10157402"/>
            <a:ext cx="3280684" cy="534238"/>
          </a:xfrm>
          <a:prstGeom prst="rect">
            <a:avLst/>
          </a:prstGeom>
          <a:noFill/>
          <a:ln>
            <a:noFill/>
          </a:ln>
        </p:spPr>
        <p:txBody>
          <a:bodyPr vert="horz" wrap="square" lIns="0" tIns="0" rIns="0" bIns="0" anchor="b" anchorCtr="0" compatLnSpc="1"/>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0A63AD41-0C2F-4CC3-AC5D-EDA8AC942334}" type="slidenum">
              <a:t>24</a:t>
            </a:fld>
            <a:endParaRPr lang="x-none" sz="1400" b="0" i="0" u="none" strike="noStrike" kern="1200" cap="none" spc="0" baseline="0">
              <a:solidFill>
                <a:srgbClr val="000000"/>
              </a:solidFill>
              <a:uFillTx/>
              <a:latin typeface="Times New Roman" pitchFamily="18"/>
              <a:ea typeface="Andale Sans UI" pitchFamily="2"/>
              <a:cs typeface="Tahoma" pitchFamily="2"/>
            </a:endParaRPr>
          </a:p>
        </p:txBody>
      </p:sp>
      <p:sp>
        <p:nvSpPr>
          <p:cNvPr id="3" name="Slide Image Placeholder 1"/>
          <p:cNvSpPr>
            <a:spLocks noGrp="1" noRot="1" noChangeAspect="1"/>
          </p:cNvSpPr>
          <p:nvPr>
            <p:ph type="sldImg"/>
          </p:nvPr>
        </p:nvSpPr>
        <p:spPr>
          <a:xfrm>
            <a:off x="1106488" y="812800"/>
            <a:ext cx="5345112" cy="4008438"/>
          </a:xfrm>
          <a:solidFill>
            <a:srgbClr val="4472C4"/>
          </a:solidFill>
          <a:ln w="25402">
            <a:solidFill>
              <a:srgbClr val="2F528F"/>
            </a:solidFill>
            <a:prstDash val="solid"/>
          </a:ln>
        </p:spPr>
      </p:sp>
      <p:sp>
        <p:nvSpPr>
          <p:cNvPr id="4" name="Notes Placeholder 2"/>
          <p:cNvSpPr txBox="1">
            <a:spLocks noGrp="1"/>
          </p:cNvSpPr>
          <p:nvPr>
            <p:ph type="body" sz="quarter" idx="1"/>
          </p:nvPr>
        </p:nvSpPr>
        <p:spPr/>
        <p:txBody>
          <a:bodyPr/>
          <a:lstStyle/>
          <a:p>
            <a:endParaRPr lang="en-IE"/>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6"/>
          <p:cNvSpPr txBox="1"/>
          <p:nvPr/>
        </p:nvSpPr>
        <p:spPr>
          <a:xfrm>
            <a:off x="4278962" y="10157402"/>
            <a:ext cx="3280684" cy="534238"/>
          </a:xfrm>
          <a:prstGeom prst="rect">
            <a:avLst/>
          </a:prstGeom>
          <a:noFill/>
          <a:ln>
            <a:noFill/>
          </a:ln>
        </p:spPr>
        <p:txBody>
          <a:bodyPr vert="horz" wrap="square" lIns="0" tIns="0" rIns="0" bIns="0" anchor="b" anchorCtr="0" compatLnSpc="1"/>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205BF9BA-1403-4658-ADFC-C13D49089B6D}" type="slidenum">
              <a:t>32</a:t>
            </a:fld>
            <a:endParaRPr lang="x-none" sz="1400" b="0" i="0" u="none" strike="noStrike" kern="1200" cap="none" spc="0" baseline="0">
              <a:solidFill>
                <a:srgbClr val="000000"/>
              </a:solidFill>
              <a:uFillTx/>
              <a:latin typeface="Times New Roman" pitchFamily="18"/>
              <a:ea typeface="Andale Sans UI" pitchFamily="2"/>
              <a:cs typeface="Tahoma" pitchFamily="2"/>
            </a:endParaRPr>
          </a:p>
        </p:txBody>
      </p:sp>
      <p:sp>
        <p:nvSpPr>
          <p:cNvPr id="3" name="Slide Image Placeholder 1"/>
          <p:cNvSpPr>
            <a:spLocks noGrp="1" noRot="1" noChangeAspect="1"/>
          </p:cNvSpPr>
          <p:nvPr>
            <p:ph type="sldImg"/>
          </p:nvPr>
        </p:nvSpPr>
        <p:spPr>
          <a:xfrm>
            <a:off x="1106488" y="812800"/>
            <a:ext cx="5345112" cy="4008438"/>
          </a:xfrm>
          <a:solidFill>
            <a:srgbClr val="4472C4"/>
          </a:solidFill>
          <a:ln w="25402">
            <a:solidFill>
              <a:srgbClr val="2F528F"/>
            </a:solidFill>
            <a:prstDash val="solid"/>
          </a:ln>
        </p:spPr>
      </p:sp>
      <p:sp>
        <p:nvSpPr>
          <p:cNvPr id="4" name="Notes Placeholder 2"/>
          <p:cNvSpPr txBox="1">
            <a:spLocks noGrp="1"/>
          </p:cNvSpPr>
          <p:nvPr>
            <p:ph type="body" sz="quarter" idx="1"/>
          </p:nvPr>
        </p:nvSpPr>
        <p:spPr/>
        <p:txBody>
          <a:bodyPr/>
          <a:lstStyle/>
          <a:p>
            <a:endParaRPr lang="en-I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6"/>
          <p:cNvSpPr txBox="1"/>
          <p:nvPr/>
        </p:nvSpPr>
        <p:spPr>
          <a:xfrm>
            <a:off x="4278962" y="10157402"/>
            <a:ext cx="3280684" cy="534238"/>
          </a:xfrm>
          <a:prstGeom prst="rect">
            <a:avLst/>
          </a:prstGeom>
          <a:noFill/>
          <a:ln>
            <a:noFill/>
          </a:ln>
        </p:spPr>
        <p:txBody>
          <a:bodyPr vert="horz" wrap="square" lIns="0" tIns="0" rIns="0" bIns="0" anchor="b" anchorCtr="0" compatLnSpc="1"/>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127C19A0-D544-47C4-AFAE-91BACAC22C2C}" type="slidenum">
              <a:t>2</a:t>
            </a:fld>
            <a:endParaRPr lang="x-none" sz="1400" b="0" i="0" u="none" strike="noStrike" kern="1200" cap="none" spc="0" baseline="0">
              <a:solidFill>
                <a:srgbClr val="000000"/>
              </a:solidFill>
              <a:uFillTx/>
              <a:latin typeface="Times New Roman" pitchFamily="18"/>
              <a:ea typeface="Andale Sans UI" pitchFamily="2"/>
              <a:cs typeface="Tahoma" pitchFamily="2"/>
            </a:endParaRPr>
          </a:p>
        </p:txBody>
      </p:sp>
      <p:sp>
        <p:nvSpPr>
          <p:cNvPr id="3" name="Slide Image Placeholder 1"/>
          <p:cNvSpPr>
            <a:spLocks noGrp="1" noRot="1" noChangeAspect="1"/>
          </p:cNvSpPr>
          <p:nvPr>
            <p:ph type="sldImg"/>
          </p:nvPr>
        </p:nvSpPr>
        <p:spPr>
          <a:xfrm>
            <a:off x="1106488" y="812800"/>
            <a:ext cx="5345112" cy="4008438"/>
          </a:xfrm>
          <a:solidFill>
            <a:srgbClr val="4472C4"/>
          </a:solidFill>
          <a:ln w="25402">
            <a:solidFill>
              <a:srgbClr val="2F528F"/>
            </a:solidFill>
            <a:prstDash val="solid"/>
          </a:ln>
        </p:spPr>
      </p:sp>
      <p:sp>
        <p:nvSpPr>
          <p:cNvPr id="4" name="Notes Placeholder 2"/>
          <p:cNvSpPr txBox="1">
            <a:spLocks noGrp="1"/>
          </p:cNvSpPr>
          <p:nvPr>
            <p:ph type="body" sz="quarter" idx="1"/>
          </p:nvPr>
        </p:nvSpPr>
        <p:spPr/>
        <p:txBody>
          <a:bodyPr/>
          <a:lstStyle/>
          <a:p>
            <a:endParaRPr lang="en-I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6"/>
          <p:cNvSpPr txBox="1"/>
          <p:nvPr/>
        </p:nvSpPr>
        <p:spPr>
          <a:xfrm>
            <a:off x="4278962" y="10157402"/>
            <a:ext cx="3280684" cy="534238"/>
          </a:xfrm>
          <a:prstGeom prst="rect">
            <a:avLst/>
          </a:prstGeom>
          <a:noFill/>
          <a:ln>
            <a:noFill/>
          </a:ln>
        </p:spPr>
        <p:txBody>
          <a:bodyPr vert="horz" wrap="square" lIns="0" tIns="0" rIns="0" bIns="0" anchor="b" anchorCtr="0" compatLnSpc="1"/>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5D1ADB09-CC3B-4A11-9826-1ADBEEEF45F1}" type="slidenum">
              <a:t>3</a:t>
            </a:fld>
            <a:endParaRPr lang="x-none" sz="1400" b="0" i="0" u="none" strike="noStrike" kern="1200" cap="none" spc="0" baseline="0">
              <a:solidFill>
                <a:srgbClr val="000000"/>
              </a:solidFill>
              <a:uFillTx/>
              <a:latin typeface="Times New Roman" pitchFamily="18"/>
              <a:ea typeface="Andale Sans UI" pitchFamily="2"/>
              <a:cs typeface="Tahoma" pitchFamily="2"/>
            </a:endParaRPr>
          </a:p>
        </p:txBody>
      </p:sp>
      <p:sp>
        <p:nvSpPr>
          <p:cNvPr id="3" name="Slide Image Placeholder 1"/>
          <p:cNvSpPr>
            <a:spLocks noGrp="1" noRot="1" noChangeAspect="1"/>
          </p:cNvSpPr>
          <p:nvPr>
            <p:ph type="sldImg"/>
          </p:nvPr>
        </p:nvSpPr>
        <p:spPr>
          <a:xfrm>
            <a:off x="1106488" y="812800"/>
            <a:ext cx="5345112" cy="4008438"/>
          </a:xfrm>
          <a:solidFill>
            <a:srgbClr val="4472C4"/>
          </a:solidFill>
          <a:ln w="25402">
            <a:solidFill>
              <a:srgbClr val="2F528F"/>
            </a:solidFill>
            <a:prstDash val="solid"/>
          </a:ln>
        </p:spPr>
      </p:sp>
      <p:sp>
        <p:nvSpPr>
          <p:cNvPr id="4" name="Notes Placeholder 2"/>
          <p:cNvSpPr txBox="1">
            <a:spLocks noGrp="1"/>
          </p:cNvSpPr>
          <p:nvPr>
            <p:ph type="body" sz="quarter" idx="1"/>
          </p:nvPr>
        </p:nvSpPr>
        <p:spPr/>
        <p:txBody>
          <a:bodyPr/>
          <a:lstStyle/>
          <a:p>
            <a:endParaRPr lang="en-I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6"/>
          <p:cNvSpPr txBox="1"/>
          <p:nvPr/>
        </p:nvSpPr>
        <p:spPr>
          <a:xfrm>
            <a:off x="4278962" y="10157402"/>
            <a:ext cx="3280684" cy="534238"/>
          </a:xfrm>
          <a:prstGeom prst="rect">
            <a:avLst/>
          </a:prstGeom>
          <a:noFill/>
          <a:ln>
            <a:noFill/>
          </a:ln>
        </p:spPr>
        <p:txBody>
          <a:bodyPr vert="horz" wrap="square" lIns="0" tIns="0" rIns="0" bIns="0" anchor="b" anchorCtr="0" compatLnSpc="1"/>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EBCFD7A1-8702-4446-BD8D-A7F7BBDF9B91}" type="slidenum">
              <a:t>4</a:t>
            </a:fld>
            <a:endParaRPr lang="x-none" sz="1400" b="0" i="0" u="none" strike="noStrike" kern="1200" cap="none" spc="0" baseline="0">
              <a:solidFill>
                <a:srgbClr val="000000"/>
              </a:solidFill>
              <a:uFillTx/>
              <a:latin typeface="Times New Roman" pitchFamily="18"/>
              <a:ea typeface="Andale Sans UI" pitchFamily="2"/>
              <a:cs typeface="Tahoma" pitchFamily="2"/>
            </a:endParaRPr>
          </a:p>
        </p:txBody>
      </p:sp>
      <p:sp>
        <p:nvSpPr>
          <p:cNvPr id="3" name="Slide Image Placeholder 1"/>
          <p:cNvSpPr>
            <a:spLocks noGrp="1" noRot="1" noChangeAspect="1"/>
          </p:cNvSpPr>
          <p:nvPr>
            <p:ph type="sldImg"/>
          </p:nvPr>
        </p:nvSpPr>
        <p:spPr>
          <a:xfrm>
            <a:off x="1106488" y="812800"/>
            <a:ext cx="5345112" cy="4008438"/>
          </a:xfrm>
          <a:solidFill>
            <a:srgbClr val="4472C4"/>
          </a:solidFill>
          <a:ln w="25402">
            <a:solidFill>
              <a:srgbClr val="2F528F"/>
            </a:solidFill>
            <a:prstDash val="solid"/>
          </a:ln>
        </p:spPr>
      </p:sp>
      <p:sp>
        <p:nvSpPr>
          <p:cNvPr id="4" name="Notes Placeholder 2"/>
          <p:cNvSpPr txBox="1">
            <a:spLocks noGrp="1"/>
          </p:cNvSpPr>
          <p:nvPr>
            <p:ph type="body" sz="quarter" idx="1"/>
          </p:nvPr>
        </p:nvSpPr>
        <p:spPr/>
        <p:txBody>
          <a:bodyPr/>
          <a:lstStyle/>
          <a:p>
            <a:endParaRPr lang="en-I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6"/>
          <p:cNvSpPr txBox="1"/>
          <p:nvPr/>
        </p:nvSpPr>
        <p:spPr>
          <a:xfrm>
            <a:off x="4278962" y="10157402"/>
            <a:ext cx="3280684" cy="534238"/>
          </a:xfrm>
          <a:prstGeom prst="rect">
            <a:avLst/>
          </a:prstGeom>
          <a:noFill/>
          <a:ln>
            <a:noFill/>
          </a:ln>
        </p:spPr>
        <p:txBody>
          <a:bodyPr vert="horz" wrap="square" lIns="0" tIns="0" rIns="0" bIns="0" anchor="b" anchorCtr="0" compatLnSpc="1"/>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5025AB8D-0621-4688-86FF-F17C9283C552}" type="slidenum">
              <a:t>11</a:t>
            </a:fld>
            <a:endParaRPr lang="x-none" sz="1400" b="0" i="0" u="none" strike="noStrike" kern="1200" cap="none" spc="0" baseline="0">
              <a:solidFill>
                <a:srgbClr val="000000"/>
              </a:solidFill>
              <a:uFillTx/>
              <a:latin typeface="Times New Roman" pitchFamily="18"/>
              <a:ea typeface="Andale Sans UI" pitchFamily="2"/>
              <a:cs typeface="Tahoma" pitchFamily="2"/>
            </a:endParaRPr>
          </a:p>
        </p:txBody>
      </p:sp>
      <p:sp>
        <p:nvSpPr>
          <p:cNvPr id="3" name="Slide Image Placeholder 1"/>
          <p:cNvSpPr>
            <a:spLocks noGrp="1" noRot="1" noChangeAspect="1"/>
          </p:cNvSpPr>
          <p:nvPr>
            <p:ph type="sldImg"/>
          </p:nvPr>
        </p:nvSpPr>
        <p:spPr>
          <a:xfrm>
            <a:off x="1106488" y="812800"/>
            <a:ext cx="5345112" cy="4008438"/>
          </a:xfrm>
          <a:solidFill>
            <a:srgbClr val="4472C4"/>
          </a:solidFill>
          <a:ln w="25402">
            <a:solidFill>
              <a:srgbClr val="2F528F"/>
            </a:solidFill>
            <a:prstDash val="solid"/>
          </a:ln>
        </p:spPr>
      </p:sp>
      <p:sp>
        <p:nvSpPr>
          <p:cNvPr id="4" name="Notes Placeholder 2"/>
          <p:cNvSpPr txBox="1">
            <a:spLocks noGrp="1"/>
          </p:cNvSpPr>
          <p:nvPr>
            <p:ph type="body" sz="quarter" idx="1"/>
          </p:nvPr>
        </p:nvSpPr>
        <p:spPr/>
        <p:txBody>
          <a:bodyPr/>
          <a:lstStyle/>
          <a:p>
            <a:endParaRPr lang="en-I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6"/>
          <p:cNvSpPr txBox="1"/>
          <p:nvPr/>
        </p:nvSpPr>
        <p:spPr>
          <a:xfrm>
            <a:off x="4278962" y="10157402"/>
            <a:ext cx="3280684" cy="534238"/>
          </a:xfrm>
          <a:prstGeom prst="rect">
            <a:avLst/>
          </a:prstGeom>
          <a:noFill/>
          <a:ln>
            <a:noFill/>
          </a:ln>
        </p:spPr>
        <p:txBody>
          <a:bodyPr vert="horz" wrap="square" lIns="0" tIns="0" rIns="0" bIns="0" anchor="b" anchorCtr="0" compatLnSpc="1"/>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B30D4B0A-8ED2-4CE2-A6EA-C36C8CE0DF40}" type="slidenum">
              <a:t>13</a:t>
            </a:fld>
            <a:endParaRPr lang="x-none" sz="1400" b="0" i="0" u="none" strike="noStrike" kern="1200" cap="none" spc="0" baseline="0">
              <a:solidFill>
                <a:srgbClr val="000000"/>
              </a:solidFill>
              <a:uFillTx/>
              <a:latin typeface="Times New Roman" pitchFamily="18"/>
              <a:ea typeface="Andale Sans UI" pitchFamily="2"/>
              <a:cs typeface="Tahoma" pitchFamily="2"/>
            </a:endParaRPr>
          </a:p>
        </p:txBody>
      </p:sp>
      <p:sp>
        <p:nvSpPr>
          <p:cNvPr id="3" name="Slide Image Placeholder 1"/>
          <p:cNvSpPr>
            <a:spLocks noGrp="1" noRot="1" noChangeAspect="1"/>
          </p:cNvSpPr>
          <p:nvPr>
            <p:ph type="sldImg"/>
          </p:nvPr>
        </p:nvSpPr>
        <p:spPr>
          <a:xfrm>
            <a:off x="1106488" y="812800"/>
            <a:ext cx="5345112" cy="4008438"/>
          </a:xfrm>
          <a:solidFill>
            <a:srgbClr val="4472C4"/>
          </a:solidFill>
          <a:ln w="25402">
            <a:solidFill>
              <a:srgbClr val="2F528F"/>
            </a:solidFill>
            <a:prstDash val="solid"/>
          </a:ln>
        </p:spPr>
      </p:sp>
      <p:sp>
        <p:nvSpPr>
          <p:cNvPr id="4" name="Notes Placeholder 2"/>
          <p:cNvSpPr txBox="1">
            <a:spLocks noGrp="1"/>
          </p:cNvSpPr>
          <p:nvPr>
            <p:ph type="body" sz="quarter" idx="1"/>
          </p:nvPr>
        </p:nvSpPr>
        <p:spPr/>
        <p:txBody>
          <a:bodyPr/>
          <a:lstStyle/>
          <a:p>
            <a:endParaRPr lang="en-I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6"/>
          <p:cNvSpPr txBox="1"/>
          <p:nvPr/>
        </p:nvSpPr>
        <p:spPr>
          <a:xfrm>
            <a:off x="4278962" y="10157402"/>
            <a:ext cx="3280684" cy="534238"/>
          </a:xfrm>
          <a:prstGeom prst="rect">
            <a:avLst/>
          </a:prstGeom>
          <a:noFill/>
          <a:ln>
            <a:noFill/>
          </a:ln>
        </p:spPr>
        <p:txBody>
          <a:bodyPr vert="horz" wrap="square" lIns="0" tIns="0" rIns="0" bIns="0" anchor="b" anchorCtr="0" compatLnSpc="1"/>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49394759-9E19-4CC4-9186-FE5889C3639D}" type="slidenum">
              <a:t>14</a:t>
            </a:fld>
            <a:endParaRPr lang="x-none" sz="1400" b="0" i="0" u="none" strike="noStrike" kern="1200" cap="none" spc="0" baseline="0">
              <a:solidFill>
                <a:srgbClr val="000000"/>
              </a:solidFill>
              <a:uFillTx/>
              <a:latin typeface="Times New Roman" pitchFamily="18"/>
              <a:ea typeface="Andale Sans UI" pitchFamily="2"/>
              <a:cs typeface="Tahoma" pitchFamily="2"/>
            </a:endParaRPr>
          </a:p>
        </p:txBody>
      </p:sp>
      <p:sp>
        <p:nvSpPr>
          <p:cNvPr id="3" name="Slide Image Placeholder 1"/>
          <p:cNvSpPr>
            <a:spLocks noGrp="1" noRot="1" noChangeAspect="1"/>
          </p:cNvSpPr>
          <p:nvPr>
            <p:ph type="sldImg"/>
          </p:nvPr>
        </p:nvSpPr>
        <p:spPr>
          <a:xfrm>
            <a:off x="1106488" y="812800"/>
            <a:ext cx="5345112" cy="4008438"/>
          </a:xfrm>
          <a:solidFill>
            <a:srgbClr val="4472C4"/>
          </a:solidFill>
          <a:ln w="25402">
            <a:solidFill>
              <a:srgbClr val="2F528F"/>
            </a:solidFill>
            <a:prstDash val="solid"/>
          </a:ln>
        </p:spPr>
      </p:sp>
      <p:sp>
        <p:nvSpPr>
          <p:cNvPr id="4" name="Notes Placeholder 2"/>
          <p:cNvSpPr txBox="1">
            <a:spLocks noGrp="1"/>
          </p:cNvSpPr>
          <p:nvPr>
            <p:ph type="body" sz="quarter" idx="1"/>
          </p:nvPr>
        </p:nvSpPr>
        <p:spPr/>
        <p:txBody>
          <a:bodyPr/>
          <a:lstStyle/>
          <a:p>
            <a:endParaRPr lang="en-I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6"/>
          <p:cNvSpPr txBox="1"/>
          <p:nvPr/>
        </p:nvSpPr>
        <p:spPr>
          <a:xfrm>
            <a:off x="4278962" y="10157402"/>
            <a:ext cx="3280684" cy="534238"/>
          </a:xfrm>
          <a:prstGeom prst="rect">
            <a:avLst/>
          </a:prstGeom>
          <a:noFill/>
          <a:ln>
            <a:noFill/>
          </a:ln>
        </p:spPr>
        <p:txBody>
          <a:bodyPr vert="horz" wrap="square" lIns="0" tIns="0" rIns="0" bIns="0" anchor="b" anchorCtr="0" compatLnSpc="1"/>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4E7BAAB9-53FF-4002-97C1-7844FAC12820}" type="slidenum">
              <a:t>15</a:t>
            </a:fld>
            <a:endParaRPr lang="x-none" sz="1400" b="0" i="0" u="none" strike="noStrike" kern="1200" cap="none" spc="0" baseline="0">
              <a:solidFill>
                <a:srgbClr val="000000"/>
              </a:solidFill>
              <a:uFillTx/>
              <a:latin typeface="Times New Roman" pitchFamily="18"/>
              <a:ea typeface="Andale Sans UI" pitchFamily="2"/>
              <a:cs typeface="Tahoma" pitchFamily="2"/>
            </a:endParaRPr>
          </a:p>
        </p:txBody>
      </p:sp>
      <p:sp>
        <p:nvSpPr>
          <p:cNvPr id="3" name="Slide Image Placeholder 1"/>
          <p:cNvSpPr>
            <a:spLocks noGrp="1" noRot="1" noChangeAspect="1"/>
          </p:cNvSpPr>
          <p:nvPr>
            <p:ph type="sldImg"/>
          </p:nvPr>
        </p:nvSpPr>
        <p:spPr>
          <a:xfrm>
            <a:off x="1106488" y="812800"/>
            <a:ext cx="5345112" cy="4008438"/>
          </a:xfrm>
          <a:solidFill>
            <a:srgbClr val="4472C4"/>
          </a:solidFill>
          <a:ln w="25402">
            <a:solidFill>
              <a:srgbClr val="2F528F"/>
            </a:solidFill>
            <a:prstDash val="solid"/>
          </a:ln>
        </p:spPr>
      </p:sp>
      <p:sp>
        <p:nvSpPr>
          <p:cNvPr id="4" name="Notes Placeholder 2"/>
          <p:cNvSpPr txBox="1">
            <a:spLocks noGrp="1"/>
          </p:cNvSpPr>
          <p:nvPr>
            <p:ph type="body" sz="quarter" idx="1"/>
          </p:nvPr>
        </p:nvSpPr>
        <p:spPr/>
        <p:txBody>
          <a:bodyPr/>
          <a:lstStyle/>
          <a:p>
            <a:endParaRPr lang="en-I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6"/>
          <p:cNvSpPr txBox="1"/>
          <p:nvPr/>
        </p:nvSpPr>
        <p:spPr>
          <a:xfrm>
            <a:off x="4278962" y="10157402"/>
            <a:ext cx="3280684" cy="534238"/>
          </a:xfrm>
          <a:prstGeom prst="rect">
            <a:avLst/>
          </a:prstGeom>
          <a:noFill/>
          <a:ln>
            <a:noFill/>
          </a:ln>
        </p:spPr>
        <p:txBody>
          <a:bodyPr vert="horz" wrap="square" lIns="0" tIns="0" rIns="0" bIns="0" anchor="b" anchorCtr="0" compatLnSpc="1"/>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E0A0CDB6-5544-40C9-ACEF-61E74B6D5D9F}" type="slidenum">
              <a:t>16</a:t>
            </a:fld>
            <a:endParaRPr lang="x-none" sz="1400" b="0" i="0" u="none" strike="noStrike" kern="1200" cap="none" spc="0" baseline="0">
              <a:solidFill>
                <a:srgbClr val="000000"/>
              </a:solidFill>
              <a:uFillTx/>
              <a:latin typeface="Times New Roman" pitchFamily="18"/>
              <a:ea typeface="Andale Sans UI" pitchFamily="2"/>
              <a:cs typeface="Tahoma" pitchFamily="2"/>
            </a:endParaRPr>
          </a:p>
        </p:txBody>
      </p:sp>
      <p:sp>
        <p:nvSpPr>
          <p:cNvPr id="3" name="Slide Image Placeholder 1"/>
          <p:cNvSpPr>
            <a:spLocks noGrp="1" noRot="1" noChangeAspect="1"/>
          </p:cNvSpPr>
          <p:nvPr>
            <p:ph type="sldImg"/>
          </p:nvPr>
        </p:nvSpPr>
        <p:spPr>
          <a:xfrm>
            <a:off x="1106488" y="812800"/>
            <a:ext cx="5345112" cy="4008438"/>
          </a:xfrm>
          <a:solidFill>
            <a:srgbClr val="4472C4"/>
          </a:solidFill>
          <a:ln w="25402">
            <a:solidFill>
              <a:srgbClr val="2F528F"/>
            </a:solidFill>
            <a:prstDash val="solid"/>
          </a:ln>
        </p:spPr>
      </p:sp>
      <p:sp>
        <p:nvSpPr>
          <p:cNvPr id="4" name="Notes Placeholder 2"/>
          <p:cNvSpPr txBox="1">
            <a:spLocks noGrp="1"/>
          </p:cNvSpPr>
          <p:nvPr>
            <p:ph type="body" sz="quarter" idx="1"/>
          </p:nvPr>
        </p:nvSpPr>
        <p:spPr/>
        <p:txBody>
          <a:bodyPr/>
          <a:lstStyle/>
          <a:p>
            <a:endParaRPr lang="en-I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txBox="1">
            <a:spLocks noGrp="1"/>
          </p:cNvSpPr>
          <p:nvPr>
            <p:ph type="ctrTitle"/>
          </p:nvPr>
        </p:nvSpPr>
        <p:spPr>
          <a:xfrm>
            <a:off x="1260472" y="1236661"/>
            <a:ext cx="7559673" cy="2632072"/>
          </a:xfrm>
        </p:spPr>
        <p:txBody>
          <a:bodyPr anchor="b"/>
          <a:lstStyle>
            <a:lvl1pPr>
              <a:defRPr lang="en-US" sz="6000"/>
            </a:lvl1pPr>
          </a:lstStyle>
          <a:p>
            <a:pPr lvl="0"/>
            <a:r>
              <a:rPr lang="en-US"/>
              <a:t>Click to edit Master title style</a:t>
            </a:r>
            <a:endParaRPr lang="en-IE"/>
          </a:p>
        </p:txBody>
      </p:sp>
      <p:sp>
        <p:nvSpPr>
          <p:cNvPr id="3" name="Subtitle 2"/>
          <p:cNvSpPr txBox="1">
            <a:spLocks noGrp="1"/>
          </p:cNvSpPr>
          <p:nvPr>
            <p:ph type="subTitle" idx="1"/>
          </p:nvPr>
        </p:nvSpPr>
        <p:spPr>
          <a:xfrm>
            <a:off x="1260472" y="3970333"/>
            <a:ext cx="7559673" cy="1825627"/>
          </a:xfrm>
        </p:spPr>
        <p:txBody>
          <a:bodyPr anchorCtr="1"/>
          <a:lstStyle>
            <a:lvl1pPr algn="ctr">
              <a:defRPr sz="2400"/>
            </a:lvl1pPr>
          </a:lstStyle>
          <a:p>
            <a:pPr lvl="0"/>
            <a:r>
              <a:rPr lang="en-US"/>
              <a:t>Click to edit Master subtitle style</a:t>
            </a:r>
            <a:endParaRPr lang="en-IE"/>
          </a:p>
        </p:txBody>
      </p:sp>
      <p:sp>
        <p:nvSpPr>
          <p:cNvPr id="4" name="Date Placeholder 3"/>
          <p:cNvSpPr txBox="1">
            <a:spLocks noGrp="1"/>
          </p:cNvSpPr>
          <p:nvPr>
            <p:ph type="dt" sz="half" idx="7"/>
          </p:nvPr>
        </p:nvSpPr>
        <p:spPr/>
        <p:txBody>
          <a:bodyPr/>
          <a:lstStyle>
            <a:lvl1pPr>
              <a:defRPr/>
            </a:lvl1pPr>
          </a:lstStyle>
          <a:p>
            <a:pPr lvl="0"/>
            <a:endParaRPr lang="x-none"/>
          </a:p>
        </p:txBody>
      </p:sp>
      <p:sp>
        <p:nvSpPr>
          <p:cNvPr id="5" name="Footer Placeholder 4"/>
          <p:cNvSpPr txBox="1">
            <a:spLocks noGrp="1"/>
          </p:cNvSpPr>
          <p:nvPr>
            <p:ph type="ftr" sz="quarter" idx="9"/>
          </p:nvPr>
        </p:nvSpPr>
        <p:spPr/>
        <p:txBody>
          <a:bodyPr/>
          <a:lstStyle>
            <a:lvl1pPr>
              <a:defRPr/>
            </a:lvl1pPr>
          </a:lstStyle>
          <a:p>
            <a:pPr lvl="0"/>
            <a:endParaRPr lang="x-none"/>
          </a:p>
        </p:txBody>
      </p:sp>
      <p:sp>
        <p:nvSpPr>
          <p:cNvPr id="6" name="Slide Number Placeholder 5"/>
          <p:cNvSpPr txBox="1">
            <a:spLocks noGrp="1"/>
          </p:cNvSpPr>
          <p:nvPr>
            <p:ph type="sldNum" sz="quarter" idx="8"/>
          </p:nvPr>
        </p:nvSpPr>
        <p:spPr/>
        <p:txBody>
          <a:bodyPr/>
          <a:lstStyle>
            <a:lvl1pPr>
              <a:defRPr/>
            </a:lvl1pPr>
          </a:lstStyle>
          <a:p>
            <a:pPr lvl="0"/>
            <a:fld id="{96A0EF70-EB78-470F-BE08-754507B8F919}" type="slidenum">
              <a:t>‹#›</a:t>
            </a:fld>
            <a:endParaRPr lang="x-none"/>
          </a:p>
        </p:txBody>
      </p:sp>
    </p:spTree>
    <p:extLst>
      <p:ext uri="{BB962C8B-B14F-4D97-AF65-F5344CB8AC3E}">
        <p14:creationId xmlns:p14="http://schemas.microsoft.com/office/powerpoint/2010/main" val="17309767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lang="en-US"/>
            </a:lvl1pPr>
          </a:lstStyle>
          <a:p>
            <a:pPr lvl="0"/>
            <a:r>
              <a:rPr lang="en-US"/>
              <a:t>Click to edit Master title style</a:t>
            </a:r>
            <a:endParaRPr lang="en-IE"/>
          </a:p>
        </p:txBody>
      </p:sp>
      <p:sp>
        <p:nvSpPr>
          <p:cNvPr id="3" name="Vertical Text Placeholder 2"/>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txBox="1">
            <a:spLocks noGrp="1"/>
          </p:cNvSpPr>
          <p:nvPr>
            <p:ph type="dt" sz="half" idx="7"/>
          </p:nvPr>
        </p:nvSpPr>
        <p:spPr/>
        <p:txBody>
          <a:bodyPr/>
          <a:lstStyle>
            <a:lvl1pPr>
              <a:defRPr/>
            </a:lvl1pPr>
          </a:lstStyle>
          <a:p>
            <a:pPr lvl="0"/>
            <a:endParaRPr lang="x-none"/>
          </a:p>
        </p:txBody>
      </p:sp>
      <p:sp>
        <p:nvSpPr>
          <p:cNvPr id="5" name="Footer Placeholder 4"/>
          <p:cNvSpPr txBox="1">
            <a:spLocks noGrp="1"/>
          </p:cNvSpPr>
          <p:nvPr>
            <p:ph type="ftr" sz="quarter" idx="9"/>
          </p:nvPr>
        </p:nvSpPr>
        <p:spPr/>
        <p:txBody>
          <a:bodyPr/>
          <a:lstStyle>
            <a:lvl1pPr>
              <a:defRPr/>
            </a:lvl1pPr>
          </a:lstStyle>
          <a:p>
            <a:pPr lvl="0"/>
            <a:endParaRPr lang="x-none"/>
          </a:p>
        </p:txBody>
      </p:sp>
      <p:sp>
        <p:nvSpPr>
          <p:cNvPr id="6" name="Slide Number Placeholder 5"/>
          <p:cNvSpPr txBox="1">
            <a:spLocks noGrp="1"/>
          </p:cNvSpPr>
          <p:nvPr>
            <p:ph type="sldNum" sz="quarter" idx="8"/>
          </p:nvPr>
        </p:nvSpPr>
        <p:spPr/>
        <p:txBody>
          <a:bodyPr/>
          <a:lstStyle>
            <a:lvl1pPr>
              <a:defRPr/>
            </a:lvl1pPr>
          </a:lstStyle>
          <a:p>
            <a:pPr lvl="0"/>
            <a:fld id="{03BF94DD-CCC3-45D3-A870-461B1ED0D4F3}" type="slidenum">
              <a:t>‹#›</a:t>
            </a:fld>
            <a:endParaRPr lang="x-none"/>
          </a:p>
        </p:txBody>
      </p:sp>
    </p:spTree>
    <p:extLst>
      <p:ext uri="{BB962C8B-B14F-4D97-AF65-F5344CB8AC3E}">
        <p14:creationId xmlns:p14="http://schemas.microsoft.com/office/powerpoint/2010/main" val="218660584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txBox="1">
            <a:spLocks noGrp="1"/>
          </p:cNvSpPr>
          <p:nvPr>
            <p:ph type="title" orient="vert"/>
          </p:nvPr>
        </p:nvSpPr>
        <p:spPr>
          <a:xfrm>
            <a:off x="7308854" y="301623"/>
            <a:ext cx="2266953" cy="6456358"/>
          </a:xfrm>
        </p:spPr>
        <p:txBody>
          <a:bodyPr vert="eaVert"/>
          <a:lstStyle>
            <a:lvl1pPr>
              <a:defRPr lang="en-US"/>
            </a:lvl1pPr>
          </a:lstStyle>
          <a:p>
            <a:pPr lvl="0"/>
            <a:r>
              <a:rPr lang="en-US"/>
              <a:t>Click to edit Master title style</a:t>
            </a:r>
            <a:endParaRPr lang="en-IE"/>
          </a:p>
        </p:txBody>
      </p:sp>
      <p:sp>
        <p:nvSpPr>
          <p:cNvPr id="3" name="Vertical Text Placeholder 2"/>
          <p:cNvSpPr txBox="1">
            <a:spLocks noGrp="1"/>
          </p:cNvSpPr>
          <p:nvPr>
            <p:ph type="body" orient="vert" idx="1"/>
          </p:nvPr>
        </p:nvSpPr>
        <p:spPr>
          <a:xfrm>
            <a:off x="503240" y="301623"/>
            <a:ext cx="6653210" cy="6456358"/>
          </a:xfrm>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txBox="1">
            <a:spLocks noGrp="1"/>
          </p:cNvSpPr>
          <p:nvPr>
            <p:ph type="dt" sz="half" idx="7"/>
          </p:nvPr>
        </p:nvSpPr>
        <p:spPr/>
        <p:txBody>
          <a:bodyPr/>
          <a:lstStyle>
            <a:lvl1pPr>
              <a:defRPr/>
            </a:lvl1pPr>
          </a:lstStyle>
          <a:p>
            <a:pPr lvl="0"/>
            <a:endParaRPr lang="x-none"/>
          </a:p>
        </p:txBody>
      </p:sp>
      <p:sp>
        <p:nvSpPr>
          <p:cNvPr id="5" name="Footer Placeholder 4"/>
          <p:cNvSpPr txBox="1">
            <a:spLocks noGrp="1"/>
          </p:cNvSpPr>
          <p:nvPr>
            <p:ph type="ftr" sz="quarter" idx="9"/>
          </p:nvPr>
        </p:nvSpPr>
        <p:spPr/>
        <p:txBody>
          <a:bodyPr/>
          <a:lstStyle>
            <a:lvl1pPr>
              <a:defRPr/>
            </a:lvl1pPr>
          </a:lstStyle>
          <a:p>
            <a:pPr lvl="0"/>
            <a:endParaRPr lang="x-none"/>
          </a:p>
        </p:txBody>
      </p:sp>
      <p:sp>
        <p:nvSpPr>
          <p:cNvPr id="6" name="Slide Number Placeholder 5"/>
          <p:cNvSpPr txBox="1">
            <a:spLocks noGrp="1"/>
          </p:cNvSpPr>
          <p:nvPr>
            <p:ph type="sldNum" sz="quarter" idx="8"/>
          </p:nvPr>
        </p:nvSpPr>
        <p:spPr/>
        <p:txBody>
          <a:bodyPr/>
          <a:lstStyle>
            <a:lvl1pPr>
              <a:defRPr/>
            </a:lvl1pPr>
          </a:lstStyle>
          <a:p>
            <a:pPr lvl="0"/>
            <a:fld id="{75334039-D25D-402A-ABAE-69EE9419730F}" type="slidenum">
              <a:t>‹#›</a:t>
            </a:fld>
            <a:endParaRPr lang="x-none"/>
          </a:p>
        </p:txBody>
      </p:sp>
    </p:spTree>
    <p:extLst>
      <p:ext uri="{BB962C8B-B14F-4D97-AF65-F5344CB8AC3E}">
        <p14:creationId xmlns:p14="http://schemas.microsoft.com/office/powerpoint/2010/main" val="185684553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lang="en-US"/>
            </a:lvl1pPr>
          </a:lstStyle>
          <a:p>
            <a:pPr lvl="0"/>
            <a:r>
              <a:rPr lang="en-US"/>
              <a:t>Click to edit Master title style</a:t>
            </a:r>
            <a:endParaRPr lang="en-IE"/>
          </a:p>
        </p:txBody>
      </p:sp>
      <p:sp>
        <p:nvSpPr>
          <p:cNvPr id="3" name="Content Placeholder 2"/>
          <p:cNvSpPr txBox="1">
            <a:spLocks noGrp="1"/>
          </p:cNvSpPr>
          <p:nvPr>
            <p:ph idx="1"/>
          </p:nvPr>
        </p:nvSpPr>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txBox="1">
            <a:spLocks noGrp="1"/>
          </p:cNvSpPr>
          <p:nvPr>
            <p:ph type="dt" sz="half" idx="7"/>
          </p:nvPr>
        </p:nvSpPr>
        <p:spPr/>
        <p:txBody>
          <a:bodyPr/>
          <a:lstStyle>
            <a:lvl1pPr>
              <a:defRPr/>
            </a:lvl1pPr>
          </a:lstStyle>
          <a:p>
            <a:pPr lvl="0"/>
            <a:endParaRPr lang="x-none"/>
          </a:p>
        </p:txBody>
      </p:sp>
      <p:sp>
        <p:nvSpPr>
          <p:cNvPr id="5" name="Footer Placeholder 4"/>
          <p:cNvSpPr txBox="1">
            <a:spLocks noGrp="1"/>
          </p:cNvSpPr>
          <p:nvPr>
            <p:ph type="ftr" sz="quarter" idx="9"/>
          </p:nvPr>
        </p:nvSpPr>
        <p:spPr/>
        <p:txBody>
          <a:bodyPr/>
          <a:lstStyle>
            <a:lvl1pPr>
              <a:defRPr/>
            </a:lvl1pPr>
          </a:lstStyle>
          <a:p>
            <a:pPr lvl="0"/>
            <a:endParaRPr lang="x-none"/>
          </a:p>
        </p:txBody>
      </p:sp>
      <p:sp>
        <p:nvSpPr>
          <p:cNvPr id="6" name="Slide Number Placeholder 5"/>
          <p:cNvSpPr txBox="1">
            <a:spLocks noGrp="1"/>
          </p:cNvSpPr>
          <p:nvPr>
            <p:ph type="sldNum" sz="quarter" idx="8"/>
          </p:nvPr>
        </p:nvSpPr>
        <p:spPr/>
        <p:txBody>
          <a:bodyPr/>
          <a:lstStyle>
            <a:lvl1pPr>
              <a:defRPr/>
            </a:lvl1pPr>
          </a:lstStyle>
          <a:p>
            <a:pPr lvl="0"/>
            <a:fld id="{732F2AB9-3DCC-447F-BD30-A23EDD247727}" type="slidenum">
              <a:t>‹#›</a:t>
            </a:fld>
            <a:endParaRPr lang="x-none"/>
          </a:p>
        </p:txBody>
      </p:sp>
    </p:spTree>
    <p:extLst>
      <p:ext uri="{BB962C8B-B14F-4D97-AF65-F5344CB8AC3E}">
        <p14:creationId xmlns:p14="http://schemas.microsoft.com/office/powerpoint/2010/main" val="250502239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txBox="1">
            <a:spLocks noGrp="1"/>
          </p:cNvSpPr>
          <p:nvPr>
            <p:ph type="title"/>
          </p:nvPr>
        </p:nvSpPr>
        <p:spPr>
          <a:xfrm>
            <a:off x="687391" y="1884358"/>
            <a:ext cx="8694736" cy="3144841"/>
          </a:xfrm>
        </p:spPr>
        <p:txBody>
          <a:bodyPr anchor="b"/>
          <a:lstStyle>
            <a:lvl1pPr>
              <a:defRPr lang="en-US" sz="6000"/>
            </a:lvl1pPr>
          </a:lstStyle>
          <a:p>
            <a:pPr lvl="0"/>
            <a:r>
              <a:rPr lang="en-US"/>
              <a:t>Click to edit Master title style</a:t>
            </a:r>
            <a:endParaRPr lang="en-IE"/>
          </a:p>
        </p:txBody>
      </p:sp>
      <p:sp>
        <p:nvSpPr>
          <p:cNvPr id="3" name="Text Placeholder 2"/>
          <p:cNvSpPr txBox="1">
            <a:spLocks noGrp="1"/>
          </p:cNvSpPr>
          <p:nvPr>
            <p:ph type="body" idx="1"/>
          </p:nvPr>
        </p:nvSpPr>
        <p:spPr>
          <a:xfrm>
            <a:off x="687391" y="5059366"/>
            <a:ext cx="8694736" cy="1652585"/>
          </a:xfrm>
        </p:spPr>
        <p:txBody>
          <a:bodyPr/>
          <a:lstStyle>
            <a:lvl1pPr>
              <a:defRPr sz="2400">
                <a:solidFill>
                  <a:srgbClr val="898989"/>
                </a:solidFill>
              </a:defRPr>
            </a:lvl1pPr>
          </a:lstStyle>
          <a:p>
            <a:pPr lvl="0"/>
            <a:r>
              <a:rPr lang="en-US"/>
              <a:t>Click to edit Master text styles</a:t>
            </a:r>
          </a:p>
        </p:txBody>
      </p:sp>
      <p:sp>
        <p:nvSpPr>
          <p:cNvPr id="4" name="Date Placeholder 3"/>
          <p:cNvSpPr txBox="1">
            <a:spLocks noGrp="1"/>
          </p:cNvSpPr>
          <p:nvPr>
            <p:ph type="dt" sz="half" idx="7"/>
          </p:nvPr>
        </p:nvSpPr>
        <p:spPr/>
        <p:txBody>
          <a:bodyPr/>
          <a:lstStyle>
            <a:lvl1pPr>
              <a:defRPr/>
            </a:lvl1pPr>
          </a:lstStyle>
          <a:p>
            <a:pPr lvl="0"/>
            <a:endParaRPr lang="x-none"/>
          </a:p>
        </p:txBody>
      </p:sp>
      <p:sp>
        <p:nvSpPr>
          <p:cNvPr id="5" name="Footer Placeholder 4"/>
          <p:cNvSpPr txBox="1">
            <a:spLocks noGrp="1"/>
          </p:cNvSpPr>
          <p:nvPr>
            <p:ph type="ftr" sz="quarter" idx="9"/>
          </p:nvPr>
        </p:nvSpPr>
        <p:spPr/>
        <p:txBody>
          <a:bodyPr/>
          <a:lstStyle>
            <a:lvl1pPr>
              <a:defRPr/>
            </a:lvl1pPr>
          </a:lstStyle>
          <a:p>
            <a:pPr lvl="0"/>
            <a:endParaRPr lang="x-none"/>
          </a:p>
        </p:txBody>
      </p:sp>
      <p:sp>
        <p:nvSpPr>
          <p:cNvPr id="6" name="Slide Number Placeholder 5"/>
          <p:cNvSpPr txBox="1">
            <a:spLocks noGrp="1"/>
          </p:cNvSpPr>
          <p:nvPr>
            <p:ph type="sldNum" sz="quarter" idx="8"/>
          </p:nvPr>
        </p:nvSpPr>
        <p:spPr/>
        <p:txBody>
          <a:bodyPr/>
          <a:lstStyle>
            <a:lvl1pPr>
              <a:defRPr/>
            </a:lvl1pPr>
          </a:lstStyle>
          <a:p>
            <a:pPr lvl="0"/>
            <a:fld id="{AA252DA9-2078-4D9F-9F78-A0473A9733B7}" type="slidenum">
              <a:t>‹#›</a:t>
            </a:fld>
            <a:endParaRPr lang="x-none"/>
          </a:p>
        </p:txBody>
      </p:sp>
    </p:spTree>
    <p:extLst>
      <p:ext uri="{BB962C8B-B14F-4D97-AF65-F5344CB8AC3E}">
        <p14:creationId xmlns:p14="http://schemas.microsoft.com/office/powerpoint/2010/main" val="264848920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lang="en-US"/>
            </a:lvl1pPr>
          </a:lstStyle>
          <a:p>
            <a:pPr lvl="0"/>
            <a:r>
              <a:rPr lang="en-US"/>
              <a:t>Click to edit Master title style</a:t>
            </a:r>
            <a:endParaRPr lang="en-IE"/>
          </a:p>
        </p:txBody>
      </p:sp>
      <p:sp>
        <p:nvSpPr>
          <p:cNvPr id="3" name="Content Placeholder 2"/>
          <p:cNvSpPr txBox="1">
            <a:spLocks noGrp="1"/>
          </p:cNvSpPr>
          <p:nvPr>
            <p:ph idx="1"/>
          </p:nvPr>
        </p:nvSpPr>
        <p:spPr>
          <a:xfrm>
            <a:off x="503240" y="1768477"/>
            <a:ext cx="4459291" cy="4989515"/>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p:cNvSpPr txBox="1">
            <a:spLocks noGrp="1"/>
          </p:cNvSpPr>
          <p:nvPr>
            <p:ph idx="2"/>
          </p:nvPr>
        </p:nvSpPr>
        <p:spPr>
          <a:xfrm>
            <a:off x="5114925" y="1768477"/>
            <a:ext cx="4460872" cy="4989515"/>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p:cNvSpPr txBox="1">
            <a:spLocks noGrp="1"/>
          </p:cNvSpPr>
          <p:nvPr>
            <p:ph type="dt" sz="half" idx="7"/>
          </p:nvPr>
        </p:nvSpPr>
        <p:spPr/>
        <p:txBody>
          <a:bodyPr/>
          <a:lstStyle>
            <a:lvl1pPr>
              <a:defRPr/>
            </a:lvl1pPr>
          </a:lstStyle>
          <a:p>
            <a:pPr lvl="0"/>
            <a:endParaRPr lang="x-none"/>
          </a:p>
        </p:txBody>
      </p:sp>
      <p:sp>
        <p:nvSpPr>
          <p:cNvPr id="6" name="Footer Placeholder 5"/>
          <p:cNvSpPr txBox="1">
            <a:spLocks noGrp="1"/>
          </p:cNvSpPr>
          <p:nvPr>
            <p:ph type="ftr" sz="quarter" idx="9"/>
          </p:nvPr>
        </p:nvSpPr>
        <p:spPr/>
        <p:txBody>
          <a:bodyPr/>
          <a:lstStyle>
            <a:lvl1pPr>
              <a:defRPr/>
            </a:lvl1pPr>
          </a:lstStyle>
          <a:p>
            <a:pPr lvl="0"/>
            <a:endParaRPr lang="x-none"/>
          </a:p>
        </p:txBody>
      </p:sp>
      <p:sp>
        <p:nvSpPr>
          <p:cNvPr id="7" name="Slide Number Placeholder 6"/>
          <p:cNvSpPr txBox="1">
            <a:spLocks noGrp="1"/>
          </p:cNvSpPr>
          <p:nvPr>
            <p:ph type="sldNum" sz="quarter" idx="8"/>
          </p:nvPr>
        </p:nvSpPr>
        <p:spPr/>
        <p:txBody>
          <a:bodyPr/>
          <a:lstStyle>
            <a:lvl1pPr>
              <a:defRPr/>
            </a:lvl1pPr>
          </a:lstStyle>
          <a:p>
            <a:pPr lvl="0"/>
            <a:fld id="{C86CBD7E-85FA-4645-AFAE-6D8A1EC481C1}" type="slidenum">
              <a:t>‹#›</a:t>
            </a:fld>
            <a:endParaRPr lang="x-none"/>
          </a:p>
        </p:txBody>
      </p:sp>
    </p:spTree>
    <p:extLst>
      <p:ext uri="{BB962C8B-B14F-4D97-AF65-F5344CB8AC3E}">
        <p14:creationId xmlns:p14="http://schemas.microsoft.com/office/powerpoint/2010/main" val="215898257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txBox="1">
            <a:spLocks noGrp="1"/>
          </p:cNvSpPr>
          <p:nvPr>
            <p:ph type="title"/>
          </p:nvPr>
        </p:nvSpPr>
        <p:spPr>
          <a:xfrm>
            <a:off x="693736" y="403222"/>
            <a:ext cx="8694736" cy="1460497"/>
          </a:xfrm>
        </p:spPr>
        <p:txBody>
          <a:bodyPr/>
          <a:lstStyle>
            <a:lvl1pPr>
              <a:defRPr lang="en-US"/>
            </a:lvl1pPr>
          </a:lstStyle>
          <a:p>
            <a:pPr lvl="0"/>
            <a:r>
              <a:rPr lang="en-US"/>
              <a:t>Click to edit Master title style</a:t>
            </a:r>
            <a:endParaRPr lang="en-IE"/>
          </a:p>
        </p:txBody>
      </p:sp>
      <p:sp>
        <p:nvSpPr>
          <p:cNvPr id="3" name="Text Placeholder 2"/>
          <p:cNvSpPr txBox="1">
            <a:spLocks noGrp="1"/>
          </p:cNvSpPr>
          <p:nvPr>
            <p:ph type="body" idx="1"/>
          </p:nvPr>
        </p:nvSpPr>
        <p:spPr>
          <a:xfrm>
            <a:off x="693736" y="1852610"/>
            <a:ext cx="4265611" cy="908054"/>
          </a:xfrm>
        </p:spPr>
        <p:txBody>
          <a:bodyPr anchor="b"/>
          <a:lstStyle>
            <a:lvl1pPr>
              <a:defRPr sz="2400" b="1"/>
            </a:lvl1pPr>
          </a:lstStyle>
          <a:p>
            <a:pPr lvl="0"/>
            <a:r>
              <a:rPr lang="en-US"/>
              <a:t>Click to edit Master text styles</a:t>
            </a:r>
          </a:p>
        </p:txBody>
      </p:sp>
      <p:sp>
        <p:nvSpPr>
          <p:cNvPr id="4" name="Content Placeholder 3"/>
          <p:cNvSpPr txBox="1">
            <a:spLocks noGrp="1"/>
          </p:cNvSpPr>
          <p:nvPr>
            <p:ph idx="2"/>
          </p:nvPr>
        </p:nvSpPr>
        <p:spPr>
          <a:xfrm>
            <a:off x="693736" y="2760665"/>
            <a:ext cx="4265611" cy="4062414"/>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p:cNvSpPr txBox="1">
            <a:spLocks noGrp="1"/>
          </p:cNvSpPr>
          <p:nvPr>
            <p:ph type="body" idx="3"/>
          </p:nvPr>
        </p:nvSpPr>
        <p:spPr>
          <a:xfrm>
            <a:off x="5103815" y="1852610"/>
            <a:ext cx="4284658" cy="908054"/>
          </a:xfrm>
        </p:spPr>
        <p:txBody>
          <a:bodyPr anchor="b"/>
          <a:lstStyle>
            <a:lvl1pPr>
              <a:defRPr sz="2400" b="1"/>
            </a:lvl1pPr>
          </a:lstStyle>
          <a:p>
            <a:pPr lvl="0"/>
            <a:r>
              <a:rPr lang="en-US"/>
              <a:t>Click to edit Master text styles</a:t>
            </a:r>
          </a:p>
        </p:txBody>
      </p:sp>
      <p:sp>
        <p:nvSpPr>
          <p:cNvPr id="6" name="Content Placeholder 5"/>
          <p:cNvSpPr txBox="1">
            <a:spLocks noGrp="1"/>
          </p:cNvSpPr>
          <p:nvPr>
            <p:ph idx="4"/>
          </p:nvPr>
        </p:nvSpPr>
        <p:spPr>
          <a:xfrm>
            <a:off x="5103815" y="2760665"/>
            <a:ext cx="4284658" cy="4062414"/>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p:cNvSpPr txBox="1">
            <a:spLocks noGrp="1"/>
          </p:cNvSpPr>
          <p:nvPr>
            <p:ph type="dt" sz="half" idx="7"/>
          </p:nvPr>
        </p:nvSpPr>
        <p:spPr/>
        <p:txBody>
          <a:bodyPr/>
          <a:lstStyle>
            <a:lvl1pPr>
              <a:defRPr/>
            </a:lvl1pPr>
          </a:lstStyle>
          <a:p>
            <a:pPr lvl="0"/>
            <a:endParaRPr lang="x-none"/>
          </a:p>
        </p:txBody>
      </p:sp>
      <p:sp>
        <p:nvSpPr>
          <p:cNvPr id="8" name="Footer Placeholder 7"/>
          <p:cNvSpPr txBox="1">
            <a:spLocks noGrp="1"/>
          </p:cNvSpPr>
          <p:nvPr>
            <p:ph type="ftr" sz="quarter" idx="9"/>
          </p:nvPr>
        </p:nvSpPr>
        <p:spPr/>
        <p:txBody>
          <a:bodyPr/>
          <a:lstStyle>
            <a:lvl1pPr>
              <a:defRPr/>
            </a:lvl1pPr>
          </a:lstStyle>
          <a:p>
            <a:pPr lvl="0"/>
            <a:endParaRPr lang="x-none"/>
          </a:p>
        </p:txBody>
      </p:sp>
      <p:sp>
        <p:nvSpPr>
          <p:cNvPr id="9" name="Slide Number Placeholder 8"/>
          <p:cNvSpPr txBox="1">
            <a:spLocks noGrp="1"/>
          </p:cNvSpPr>
          <p:nvPr>
            <p:ph type="sldNum" sz="quarter" idx="8"/>
          </p:nvPr>
        </p:nvSpPr>
        <p:spPr/>
        <p:txBody>
          <a:bodyPr/>
          <a:lstStyle>
            <a:lvl1pPr>
              <a:defRPr/>
            </a:lvl1pPr>
          </a:lstStyle>
          <a:p>
            <a:pPr lvl="0"/>
            <a:fld id="{DF1C7644-20DE-4714-82FC-C0C212B05F72}" type="slidenum">
              <a:t>‹#›</a:t>
            </a:fld>
            <a:endParaRPr lang="x-none"/>
          </a:p>
        </p:txBody>
      </p:sp>
    </p:spTree>
    <p:extLst>
      <p:ext uri="{BB962C8B-B14F-4D97-AF65-F5344CB8AC3E}">
        <p14:creationId xmlns:p14="http://schemas.microsoft.com/office/powerpoint/2010/main" val="46856143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lang="en-US"/>
            </a:lvl1pPr>
          </a:lstStyle>
          <a:p>
            <a:pPr lvl="0"/>
            <a:r>
              <a:rPr lang="en-US"/>
              <a:t>Click to edit Master title style</a:t>
            </a:r>
            <a:endParaRPr lang="en-IE"/>
          </a:p>
        </p:txBody>
      </p:sp>
      <p:sp>
        <p:nvSpPr>
          <p:cNvPr id="3" name="Date Placeholder 2"/>
          <p:cNvSpPr txBox="1">
            <a:spLocks noGrp="1"/>
          </p:cNvSpPr>
          <p:nvPr>
            <p:ph type="dt" sz="half" idx="7"/>
          </p:nvPr>
        </p:nvSpPr>
        <p:spPr/>
        <p:txBody>
          <a:bodyPr/>
          <a:lstStyle>
            <a:lvl1pPr>
              <a:defRPr/>
            </a:lvl1pPr>
          </a:lstStyle>
          <a:p>
            <a:pPr lvl="0"/>
            <a:endParaRPr lang="x-none"/>
          </a:p>
        </p:txBody>
      </p:sp>
      <p:sp>
        <p:nvSpPr>
          <p:cNvPr id="4" name="Footer Placeholder 3"/>
          <p:cNvSpPr txBox="1">
            <a:spLocks noGrp="1"/>
          </p:cNvSpPr>
          <p:nvPr>
            <p:ph type="ftr" sz="quarter" idx="9"/>
          </p:nvPr>
        </p:nvSpPr>
        <p:spPr/>
        <p:txBody>
          <a:bodyPr/>
          <a:lstStyle>
            <a:lvl1pPr>
              <a:defRPr/>
            </a:lvl1pPr>
          </a:lstStyle>
          <a:p>
            <a:pPr lvl="0"/>
            <a:endParaRPr lang="x-none"/>
          </a:p>
        </p:txBody>
      </p:sp>
      <p:sp>
        <p:nvSpPr>
          <p:cNvPr id="5" name="Slide Number Placeholder 4"/>
          <p:cNvSpPr txBox="1">
            <a:spLocks noGrp="1"/>
          </p:cNvSpPr>
          <p:nvPr>
            <p:ph type="sldNum" sz="quarter" idx="8"/>
          </p:nvPr>
        </p:nvSpPr>
        <p:spPr/>
        <p:txBody>
          <a:bodyPr/>
          <a:lstStyle>
            <a:lvl1pPr>
              <a:defRPr/>
            </a:lvl1pPr>
          </a:lstStyle>
          <a:p>
            <a:pPr lvl="0"/>
            <a:fld id="{79E9F523-5424-4963-8D96-F098F4B52160}" type="slidenum">
              <a:t>‹#›</a:t>
            </a:fld>
            <a:endParaRPr lang="x-none"/>
          </a:p>
        </p:txBody>
      </p:sp>
    </p:spTree>
    <p:extLst>
      <p:ext uri="{BB962C8B-B14F-4D97-AF65-F5344CB8AC3E}">
        <p14:creationId xmlns:p14="http://schemas.microsoft.com/office/powerpoint/2010/main" val="106577211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txBox="1">
            <a:spLocks noGrp="1"/>
          </p:cNvSpPr>
          <p:nvPr>
            <p:ph type="dt" sz="half" idx="7"/>
          </p:nvPr>
        </p:nvSpPr>
        <p:spPr/>
        <p:txBody>
          <a:bodyPr/>
          <a:lstStyle>
            <a:lvl1pPr>
              <a:defRPr/>
            </a:lvl1pPr>
          </a:lstStyle>
          <a:p>
            <a:pPr lvl="0"/>
            <a:endParaRPr lang="x-none"/>
          </a:p>
        </p:txBody>
      </p:sp>
      <p:sp>
        <p:nvSpPr>
          <p:cNvPr id="3" name="Footer Placeholder 2"/>
          <p:cNvSpPr txBox="1">
            <a:spLocks noGrp="1"/>
          </p:cNvSpPr>
          <p:nvPr>
            <p:ph type="ftr" sz="quarter" idx="9"/>
          </p:nvPr>
        </p:nvSpPr>
        <p:spPr/>
        <p:txBody>
          <a:bodyPr/>
          <a:lstStyle>
            <a:lvl1pPr>
              <a:defRPr/>
            </a:lvl1pPr>
          </a:lstStyle>
          <a:p>
            <a:pPr lvl="0"/>
            <a:endParaRPr lang="x-none"/>
          </a:p>
        </p:txBody>
      </p:sp>
      <p:sp>
        <p:nvSpPr>
          <p:cNvPr id="4" name="Slide Number Placeholder 3"/>
          <p:cNvSpPr txBox="1">
            <a:spLocks noGrp="1"/>
          </p:cNvSpPr>
          <p:nvPr>
            <p:ph type="sldNum" sz="quarter" idx="8"/>
          </p:nvPr>
        </p:nvSpPr>
        <p:spPr/>
        <p:txBody>
          <a:bodyPr/>
          <a:lstStyle>
            <a:lvl1pPr>
              <a:defRPr/>
            </a:lvl1pPr>
          </a:lstStyle>
          <a:p>
            <a:pPr lvl="0"/>
            <a:fld id="{3ACF1B41-E4C9-418D-ADFD-2F63225F32AA}" type="slidenum">
              <a:t>‹#›</a:t>
            </a:fld>
            <a:endParaRPr lang="x-none"/>
          </a:p>
        </p:txBody>
      </p:sp>
    </p:spTree>
    <p:extLst>
      <p:ext uri="{BB962C8B-B14F-4D97-AF65-F5344CB8AC3E}">
        <p14:creationId xmlns:p14="http://schemas.microsoft.com/office/powerpoint/2010/main" val="190921671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txBox="1">
            <a:spLocks noGrp="1"/>
          </p:cNvSpPr>
          <p:nvPr>
            <p:ph type="title"/>
          </p:nvPr>
        </p:nvSpPr>
        <p:spPr>
          <a:xfrm>
            <a:off x="693736" y="503240"/>
            <a:ext cx="3251204" cy="1765304"/>
          </a:xfrm>
        </p:spPr>
        <p:txBody>
          <a:bodyPr anchor="b"/>
          <a:lstStyle>
            <a:lvl1pPr>
              <a:defRPr lang="en-US" sz="3200"/>
            </a:lvl1pPr>
          </a:lstStyle>
          <a:p>
            <a:pPr lvl="0"/>
            <a:r>
              <a:rPr lang="en-US"/>
              <a:t>Click to edit Master title style</a:t>
            </a:r>
            <a:endParaRPr lang="en-IE"/>
          </a:p>
        </p:txBody>
      </p:sp>
      <p:sp>
        <p:nvSpPr>
          <p:cNvPr id="3" name="Content Placeholder 2"/>
          <p:cNvSpPr txBox="1">
            <a:spLocks noGrp="1"/>
          </p:cNvSpPr>
          <p:nvPr>
            <p:ph idx="1"/>
          </p:nvPr>
        </p:nvSpPr>
        <p:spPr>
          <a:xfrm>
            <a:off x="4286249" y="1089022"/>
            <a:ext cx="5102223" cy="5372100"/>
          </a:xfrm>
        </p:spPr>
        <p:txBody>
          <a:bodyPr/>
          <a:lstStyle>
            <a:lvl1pPr>
              <a:defRPr/>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p:cNvSpPr txBox="1">
            <a:spLocks noGrp="1"/>
          </p:cNvSpPr>
          <p:nvPr>
            <p:ph type="body" idx="2"/>
          </p:nvPr>
        </p:nvSpPr>
        <p:spPr>
          <a:xfrm>
            <a:off x="693736" y="2268534"/>
            <a:ext cx="3251204" cy="4200525"/>
          </a:xfrm>
        </p:spPr>
        <p:txBody>
          <a:bodyPr/>
          <a:lstStyle>
            <a:lvl1pPr>
              <a:defRPr sz="1600"/>
            </a:lvl1pPr>
          </a:lstStyle>
          <a:p>
            <a:pPr lvl="0"/>
            <a:r>
              <a:rPr lang="en-US"/>
              <a:t>Click to edit Master text styles</a:t>
            </a:r>
          </a:p>
        </p:txBody>
      </p:sp>
      <p:sp>
        <p:nvSpPr>
          <p:cNvPr id="5" name="Date Placeholder 4"/>
          <p:cNvSpPr txBox="1">
            <a:spLocks noGrp="1"/>
          </p:cNvSpPr>
          <p:nvPr>
            <p:ph type="dt" sz="half" idx="7"/>
          </p:nvPr>
        </p:nvSpPr>
        <p:spPr/>
        <p:txBody>
          <a:bodyPr/>
          <a:lstStyle>
            <a:lvl1pPr>
              <a:defRPr/>
            </a:lvl1pPr>
          </a:lstStyle>
          <a:p>
            <a:pPr lvl="0"/>
            <a:endParaRPr lang="x-none"/>
          </a:p>
        </p:txBody>
      </p:sp>
      <p:sp>
        <p:nvSpPr>
          <p:cNvPr id="6" name="Footer Placeholder 5"/>
          <p:cNvSpPr txBox="1">
            <a:spLocks noGrp="1"/>
          </p:cNvSpPr>
          <p:nvPr>
            <p:ph type="ftr" sz="quarter" idx="9"/>
          </p:nvPr>
        </p:nvSpPr>
        <p:spPr/>
        <p:txBody>
          <a:bodyPr/>
          <a:lstStyle>
            <a:lvl1pPr>
              <a:defRPr/>
            </a:lvl1pPr>
          </a:lstStyle>
          <a:p>
            <a:pPr lvl="0"/>
            <a:endParaRPr lang="x-none"/>
          </a:p>
        </p:txBody>
      </p:sp>
      <p:sp>
        <p:nvSpPr>
          <p:cNvPr id="7" name="Slide Number Placeholder 6"/>
          <p:cNvSpPr txBox="1">
            <a:spLocks noGrp="1"/>
          </p:cNvSpPr>
          <p:nvPr>
            <p:ph type="sldNum" sz="quarter" idx="8"/>
          </p:nvPr>
        </p:nvSpPr>
        <p:spPr/>
        <p:txBody>
          <a:bodyPr/>
          <a:lstStyle>
            <a:lvl1pPr>
              <a:defRPr/>
            </a:lvl1pPr>
          </a:lstStyle>
          <a:p>
            <a:pPr lvl="0"/>
            <a:fld id="{FEE3E3D5-2E26-4785-ACEC-3623D08C04CF}" type="slidenum">
              <a:t>‹#›</a:t>
            </a:fld>
            <a:endParaRPr lang="x-none"/>
          </a:p>
        </p:txBody>
      </p:sp>
    </p:spTree>
    <p:extLst>
      <p:ext uri="{BB962C8B-B14F-4D97-AF65-F5344CB8AC3E}">
        <p14:creationId xmlns:p14="http://schemas.microsoft.com/office/powerpoint/2010/main" val="316497567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txBox="1">
            <a:spLocks noGrp="1"/>
          </p:cNvSpPr>
          <p:nvPr>
            <p:ph type="title"/>
          </p:nvPr>
        </p:nvSpPr>
        <p:spPr>
          <a:xfrm>
            <a:off x="693736" y="503240"/>
            <a:ext cx="3251204" cy="1765304"/>
          </a:xfrm>
        </p:spPr>
        <p:txBody>
          <a:bodyPr anchor="b"/>
          <a:lstStyle>
            <a:lvl1pPr>
              <a:defRPr lang="en-US" sz="3200"/>
            </a:lvl1pPr>
          </a:lstStyle>
          <a:p>
            <a:pPr lvl="0"/>
            <a:r>
              <a:rPr lang="en-US"/>
              <a:t>Click to edit Master title style</a:t>
            </a:r>
            <a:endParaRPr lang="en-IE"/>
          </a:p>
        </p:txBody>
      </p:sp>
      <p:sp>
        <p:nvSpPr>
          <p:cNvPr id="3" name="Picture Placeholder 2"/>
          <p:cNvSpPr txBox="1">
            <a:spLocks noGrp="1"/>
          </p:cNvSpPr>
          <p:nvPr>
            <p:ph type="pic" idx="1"/>
          </p:nvPr>
        </p:nvSpPr>
        <p:spPr>
          <a:xfrm>
            <a:off x="4286249" y="1089022"/>
            <a:ext cx="5102223" cy="5372100"/>
          </a:xfrm>
        </p:spPr>
        <p:txBody>
          <a:bodyPr/>
          <a:lstStyle>
            <a:lvl1pPr>
              <a:defRPr lang="en-IE"/>
            </a:lvl1pPr>
          </a:lstStyle>
          <a:p>
            <a:pPr lvl="0"/>
            <a:endParaRPr lang="en-IE"/>
          </a:p>
        </p:txBody>
      </p:sp>
      <p:sp>
        <p:nvSpPr>
          <p:cNvPr id="4" name="Text Placeholder 3"/>
          <p:cNvSpPr txBox="1">
            <a:spLocks noGrp="1"/>
          </p:cNvSpPr>
          <p:nvPr>
            <p:ph type="body" idx="2"/>
          </p:nvPr>
        </p:nvSpPr>
        <p:spPr>
          <a:xfrm>
            <a:off x="693736" y="2268534"/>
            <a:ext cx="3251204" cy="4200525"/>
          </a:xfrm>
        </p:spPr>
        <p:txBody>
          <a:bodyPr/>
          <a:lstStyle>
            <a:lvl1pPr>
              <a:defRPr sz="1600"/>
            </a:lvl1pPr>
          </a:lstStyle>
          <a:p>
            <a:pPr lvl="0"/>
            <a:r>
              <a:rPr lang="en-US"/>
              <a:t>Click to edit Master text styles</a:t>
            </a:r>
          </a:p>
        </p:txBody>
      </p:sp>
      <p:sp>
        <p:nvSpPr>
          <p:cNvPr id="5" name="Date Placeholder 4"/>
          <p:cNvSpPr txBox="1">
            <a:spLocks noGrp="1"/>
          </p:cNvSpPr>
          <p:nvPr>
            <p:ph type="dt" sz="half" idx="7"/>
          </p:nvPr>
        </p:nvSpPr>
        <p:spPr/>
        <p:txBody>
          <a:bodyPr/>
          <a:lstStyle>
            <a:lvl1pPr>
              <a:defRPr/>
            </a:lvl1pPr>
          </a:lstStyle>
          <a:p>
            <a:pPr lvl="0"/>
            <a:endParaRPr lang="x-none"/>
          </a:p>
        </p:txBody>
      </p:sp>
      <p:sp>
        <p:nvSpPr>
          <p:cNvPr id="6" name="Footer Placeholder 5"/>
          <p:cNvSpPr txBox="1">
            <a:spLocks noGrp="1"/>
          </p:cNvSpPr>
          <p:nvPr>
            <p:ph type="ftr" sz="quarter" idx="9"/>
          </p:nvPr>
        </p:nvSpPr>
        <p:spPr/>
        <p:txBody>
          <a:bodyPr/>
          <a:lstStyle>
            <a:lvl1pPr>
              <a:defRPr/>
            </a:lvl1pPr>
          </a:lstStyle>
          <a:p>
            <a:pPr lvl="0"/>
            <a:endParaRPr lang="x-none"/>
          </a:p>
        </p:txBody>
      </p:sp>
      <p:sp>
        <p:nvSpPr>
          <p:cNvPr id="7" name="Slide Number Placeholder 6"/>
          <p:cNvSpPr txBox="1">
            <a:spLocks noGrp="1"/>
          </p:cNvSpPr>
          <p:nvPr>
            <p:ph type="sldNum" sz="quarter" idx="8"/>
          </p:nvPr>
        </p:nvSpPr>
        <p:spPr/>
        <p:txBody>
          <a:bodyPr/>
          <a:lstStyle>
            <a:lvl1pPr>
              <a:defRPr/>
            </a:lvl1pPr>
          </a:lstStyle>
          <a:p>
            <a:pPr lvl="0"/>
            <a:fld id="{27FBA11F-5196-4993-B610-9479B2333024}" type="slidenum">
              <a:t>‹#›</a:t>
            </a:fld>
            <a:endParaRPr lang="x-none"/>
          </a:p>
        </p:txBody>
      </p:sp>
    </p:spTree>
    <p:extLst>
      <p:ext uri="{BB962C8B-B14F-4D97-AF65-F5344CB8AC3E}">
        <p14:creationId xmlns:p14="http://schemas.microsoft.com/office/powerpoint/2010/main" val="757384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3333"/>
        </a:solidFill>
        <a:effectLst/>
      </p:bgPr>
    </p:bg>
    <p:spTree>
      <p:nvGrpSpPr>
        <p:cNvPr id="1" name=""/>
        <p:cNvGrpSpPr/>
        <p:nvPr/>
      </p:nvGrpSpPr>
      <p:grpSpPr>
        <a:xfrm>
          <a:off x="0" y="0"/>
          <a:ext cx="0" cy="0"/>
          <a:chOff x="0" y="0"/>
          <a:chExt cx="0" cy="0"/>
        </a:xfrm>
      </p:grpSpPr>
      <p:sp>
        <p:nvSpPr>
          <p:cNvPr id="2" name="Title Placeholder 1"/>
          <p:cNvSpPr txBox="1">
            <a:spLocks noGrp="1"/>
          </p:cNvSpPr>
          <p:nvPr>
            <p:ph type="title"/>
          </p:nvPr>
        </p:nvSpPr>
        <p:spPr>
          <a:xfrm>
            <a:off x="503998" y="301322"/>
            <a:ext cx="9071643" cy="1262155"/>
          </a:xfrm>
          <a:prstGeom prst="rect">
            <a:avLst/>
          </a:prstGeom>
          <a:noFill/>
          <a:ln>
            <a:noFill/>
          </a:ln>
        </p:spPr>
        <p:txBody>
          <a:bodyPr vert="horz" wrap="square" lIns="0" tIns="0" rIns="0" bIns="0" anchor="ctr" anchorCtr="1" compatLnSpc="1"/>
          <a:lstStyle/>
          <a:p>
            <a:pPr lvl="0"/>
            <a:endParaRPr lang="x-none"/>
          </a:p>
        </p:txBody>
      </p:sp>
      <p:sp>
        <p:nvSpPr>
          <p:cNvPr id="3" name="Text Placeholder 2"/>
          <p:cNvSpPr txBox="1">
            <a:spLocks noGrp="1"/>
          </p:cNvSpPr>
          <p:nvPr>
            <p:ph type="body" idx="1"/>
          </p:nvPr>
        </p:nvSpPr>
        <p:spPr>
          <a:xfrm>
            <a:off x="503998" y="1769043"/>
            <a:ext cx="9071643" cy="4989240"/>
          </a:xfrm>
          <a:prstGeom prst="rect">
            <a:avLst/>
          </a:prstGeom>
          <a:noFill/>
          <a:ln>
            <a:noFill/>
          </a:ln>
        </p:spPr>
        <p:txBody>
          <a:bodyPr vert="horz" wrap="square" lIns="0" tIns="0" rIns="0" bIns="0" anchor="t" anchorCtr="0" compatLnSpc="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p:cNvSpPr txBox="1">
            <a:spLocks noGrp="1"/>
          </p:cNvSpPr>
          <p:nvPr>
            <p:ph type="dt" sz="half" idx="2"/>
          </p:nvPr>
        </p:nvSpPr>
        <p:spPr>
          <a:xfrm>
            <a:off x="503998" y="6887160"/>
            <a:ext cx="2348279" cy="521281"/>
          </a:xfrm>
          <a:prstGeom prst="rect">
            <a:avLst/>
          </a:prstGeom>
          <a:noFill/>
          <a:ln>
            <a:noFill/>
          </a:ln>
        </p:spPr>
        <p:txBody>
          <a:bodyPr vert="horz" wrap="square" lIns="0" tIns="0" rIns="0" bIns="0" anchor="t" anchorCtr="0" compatLnSpc="1"/>
          <a:lstStyle>
            <a:lvl1pPr marL="0" marR="0" lvl="0" indent="0" algn="l" defTabSz="914400" rtl="0" fontAlgn="auto" hangingPunct="0">
              <a:lnSpc>
                <a:spcPct val="100000"/>
              </a:lnSpc>
              <a:spcBef>
                <a:spcPts val="0"/>
              </a:spcBef>
              <a:spcAft>
                <a:spcPts val="0"/>
              </a:spcAft>
              <a:buNone/>
              <a:tabLst/>
              <a:defRPr lang="x-none" sz="1400" b="0" i="0" u="none" strike="noStrike" kern="1200" cap="none" spc="0" baseline="0">
                <a:solidFill>
                  <a:srgbClr val="000000"/>
                </a:solidFill>
                <a:uFillTx/>
                <a:latin typeface="Times New Roman" pitchFamily="18"/>
                <a:ea typeface="Andale Sans UI" pitchFamily="2"/>
                <a:cs typeface="Tahoma" pitchFamily="2"/>
              </a:defRPr>
            </a:lvl1pPr>
          </a:lstStyle>
          <a:p>
            <a:pPr lvl="0"/>
            <a:endParaRPr lang="x-none"/>
          </a:p>
        </p:txBody>
      </p:sp>
      <p:sp>
        <p:nvSpPr>
          <p:cNvPr id="5" name="Footer Placeholder 4"/>
          <p:cNvSpPr txBox="1">
            <a:spLocks noGrp="1"/>
          </p:cNvSpPr>
          <p:nvPr>
            <p:ph type="ftr" sz="quarter" idx="3"/>
          </p:nvPr>
        </p:nvSpPr>
        <p:spPr>
          <a:xfrm>
            <a:off x="3447361" y="6887160"/>
            <a:ext cx="3194995" cy="521281"/>
          </a:xfrm>
          <a:prstGeom prst="rect">
            <a:avLst/>
          </a:prstGeom>
          <a:noFill/>
          <a:ln>
            <a:noFill/>
          </a:ln>
        </p:spPr>
        <p:txBody>
          <a:bodyPr vert="horz" wrap="square" lIns="0" tIns="0" rIns="0" bIns="0" anchor="t" anchorCtr="1" compatLnSpc="1"/>
          <a:lstStyle>
            <a:lvl1pPr marL="0" marR="0" lvl="0" indent="0" algn="ctr" defTabSz="914400" rtl="0" fontAlgn="auto" hangingPunct="0">
              <a:lnSpc>
                <a:spcPct val="100000"/>
              </a:lnSpc>
              <a:spcBef>
                <a:spcPts val="0"/>
              </a:spcBef>
              <a:spcAft>
                <a:spcPts val="0"/>
              </a:spcAft>
              <a:buNone/>
              <a:tabLst/>
              <a:defRPr lang="x-none" sz="1400" b="0" i="0" u="none" strike="noStrike" kern="1200" cap="none" spc="0" baseline="0">
                <a:solidFill>
                  <a:srgbClr val="000000"/>
                </a:solidFill>
                <a:uFillTx/>
                <a:latin typeface="Times New Roman" pitchFamily="18"/>
                <a:ea typeface="Andale Sans UI" pitchFamily="2"/>
                <a:cs typeface="Tahoma" pitchFamily="2"/>
              </a:defRPr>
            </a:lvl1pPr>
          </a:lstStyle>
          <a:p>
            <a:pPr lvl="0"/>
            <a:endParaRPr lang="x-none"/>
          </a:p>
        </p:txBody>
      </p:sp>
      <p:sp>
        <p:nvSpPr>
          <p:cNvPr id="6" name="Slide Number Placeholder 5"/>
          <p:cNvSpPr txBox="1">
            <a:spLocks noGrp="1"/>
          </p:cNvSpPr>
          <p:nvPr>
            <p:ph type="sldNum" sz="quarter" idx="4"/>
          </p:nvPr>
        </p:nvSpPr>
        <p:spPr>
          <a:xfrm>
            <a:off x="7227362" y="6887160"/>
            <a:ext cx="2348279" cy="521281"/>
          </a:xfrm>
          <a:prstGeom prst="rect">
            <a:avLst/>
          </a:prstGeom>
          <a:noFill/>
          <a:ln>
            <a:noFill/>
          </a:ln>
        </p:spPr>
        <p:txBody>
          <a:bodyPr vert="horz" wrap="square" lIns="0" tIns="0" rIns="0" bIns="0" anchor="t" anchorCtr="0" compatLnSpc="1"/>
          <a:lstStyle>
            <a:lvl1pPr marL="0" marR="0" lvl="0" indent="0" algn="r" defTabSz="914400" rtl="0" fontAlgn="auto" hangingPunct="0">
              <a:lnSpc>
                <a:spcPct val="100000"/>
              </a:lnSpc>
              <a:spcBef>
                <a:spcPts val="0"/>
              </a:spcBef>
              <a:spcAft>
                <a:spcPts val="0"/>
              </a:spcAft>
              <a:buNone/>
              <a:tabLst/>
              <a:defRPr lang="x-none" sz="1400" b="0" i="0" u="none" strike="noStrike" kern="1200" cap="none" spc="0" baseline="0">
                <a:solidFill>
                  <a:srgbClr val="000000"/>
                </a:solidFill>
                <a:uFillTx/>
                <a:latin typeface="Times New Roman" pitchFamily="18"/>
                <a:ea typeface="Andale Sans UI" pitchFamily="2"/>
                <a:cs typeface="Tahoma" pitchFamily="2"/>
              </a:defRPr>
            </a:lvl1pPr>
          </a:lstStyle>
          <a:p>
            <a:pPr lvl="0"/>
            <a:fld id="{F2908575-D623-4AFE-BB2A-F7DDBDD00ED2}" type="slidenum">
              <a:t>‹#›</a:t>
            </a:fld>
            <a:endParaRPr lang="x-non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2000"/>
    </mc:Choice>
    <mc:Fallback>
      <p:transition spd="slow"/>
    </mc:Fallback>
  </mc:AlternateContent>
  <p:txStyles>
    <p:titleStyle>
      <a:lvl1pPr marL="0" marR="0" lvl="0" indent="0" algn="ctr" defTabSz="914400" rtl="0" fontAlgn="auto" hangingPunct="0">
        <a:lnSpc>
          <a:spcPct val="100000"/>
        </a:lnSpc>
        <a:spcBef>
          <a:spcPts val="0"/>
        </a:spcBef>
        <a:spcAft>
          <a:spcPts val="0"/>
        </a:spcAft>
        <a:buNone/>
        <a:tabLst/>
        <a:defRPr lang="x-none" sz="4400" b="0" i="0" u="none" strike="noStrike" kern="1200" cap="none" spc="0" baseline="0">
          <a:solidFill>
            <a:srgbClr val="000000"/>
          </a:solidFill>
          <a:uFillTx/>
          <a:latin typeface="Arial" pitchFamily="18"/>
          <a:cs typeface="Tahoma" pitchFamily="2"/>
        </a:defRPr>
      </a:lvl1pPr>
    </p:titleStyle>
    <p:bodyStyle>
      <a:lvl1pPr marL="0" marR="0" lvl="0" indent="0" defTabSz="914400" rtl="0" fontAlgn="auto" hangingPunct="0">
        <a:lnSpc>
          <a:spcPct val="100000"/>
        </a:lnSpc>
        <a:spcBef>
          <a:spcPts val="0"/>
        </a:spcBef>
        <a:spcAft>
          <a:spcPts val="1415"/>
        </a:spcAft>
        <a:buNone/>
        <a:tabLst/>
        <a:defRPr lang="en-US" sz="3200" b="0" i="0" u="none" strike="noStrike" kern="1200" cap="none" spc="0" baseline="0">
          <a:solidFill>
            <a:srgbClr val="000000"/>
          </a:solidFill>
          <a:uFillTx/>
          <a:latin typeface="Arial" pitchFamily="18"/>
          <a:cs typeface="Tahoma" pitchFamily="2"/>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en-US"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5pPr>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jp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MQpw77l-l6M"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47.png"/></Relationships>
</file>

<file path=ppt/slides/_rels/slide1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youtube.com/watch?v=0gyI6ykDwds" TargetMode="External"/><Relationship Id="rId7" Type="http://schemas.openxmlformats.org/officeDocument/2006/relationships/image" Target="../media/image54.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hyperlink" Target="https://stories.audible.com/discovery" TargetMode="External"/><Relationship Id="rId5" Type="http://schemas.openxmlformats.org/officeDocument/2006/relationships/hyperlink" Target="https://www.oxfordowl.co.uk/" TargetMode="External"/><Relationship Id="rId4" Type="http://schemas.openxmlformats.org/officeDocument/2006/relationships/hyperlink" Target="https://www.starfall.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56.png"/></Relationships>
</file>

<file path=ppt/slides/_rels/slide2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62.png"/><Relationship Id="rId5" Type="http://schemas.openxmlformats.org/officeDocument/2006/relationships/image" Target="../media/image61.jpeg"/><Relationship Id="rId4" Type="http://schemas.openxmlformats.org/officeDocument/2006/relationships/image" Target="../media/image60.jpe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62.png"/><Relationship Id="rId4" Type="http://schemas.openxmlformats.org/officeDocument/2006/relationships/image" Target="../media/image63.pn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62.png"/><Relationship Id="rId4" Type="http://schemas.openxmlformats.org/officeDocument/2006/relationships/image" Target="../media/image64.pn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62.png"/><Relationship Id="rId4" Type="http://schemas.openxmlformats.org/officeDocument/2006/relationships/image" Target="../media/image65.jpe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62.png"/><Relationship Id="rId4" Type="http://schemas.openxmlformats.org/officeDocument/2006/relationships/image" Target="../media/image66.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8" Type="http://schemas.openxmlformats.org/officeDocument/2006/relationships/audio" Target="../media/media9.m4a"/><Relationship Id="rId13" Type="http://schemas.openxmlformats.org/officeDocument/2006/relationships/image" Target="../media/image66.jpeg"/><Relationship Id="rId3" Type="http://schemas.microsoft.com/office/2007/relationships/media" Target="../media/media7.m4a"/><Relationship Id="rId7" Type="http://schemas.microsoft.com/office/2007/relationships/media" Target="../media/media9.m4a"/><Relationship Id="rId12" Type="http://schemas.openxmlformats.org/officeDocument/2006/relationships/image" Target="../media/image64.png"/><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audio" Target="../media/media8.m4a"/><Relationship Id="rId11" Type="http://schemas.openxmlformats.org/officeDocument/2006/relationships/image" Target="../media/image62.png"/><Relationship Id="rId5" Type="http://schemas.microsoft.com/office/2007/relationships/media" Target="../media/media8.m4a"/><Relationship Id="rId10" Type="http://schemas.openxmlformats.org/officeDocument/2006/relationships/image" Target="../media/image67.png"/><Relationship Id="rId4" Type="http://schemas.openxmlformats.org/officeDocument/2006/relationships/audio" Target="../media/media7.m4a"/><Relationship Id="rId9" Type="http://schemas.openxmlformats.org/officeDocument/2006/relationships/slideLayout" Target="../slideLayouts/slideLayout2.xml"/><Relationship Id="rId14" Type="http://schemas.openxmlformats.org/officeDocument/2006/relationships/image" Target="../media/image63.png"/></Relationships>
</file>

<file path=ppt/slides/_rels/slide31.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slideLayout" Target="../slideLayouts/slideLayout2.xml"/><Relationship Id="rId7" Type="http://schemas.openxmlformats.org/officeDocument/2006/relationships/image" Target="../media/image66.jpeg"/><Relationship Id="rId2" Type="http://schemas.openxmlformats.org/officeDocument/2006/relationships/audio" Target="../media/media10.m4a"/><Relationship Id="rId1" Type="http://schemas.microsoft.com/office/2007/relationships/media" Target="../media/media10.m4a"/><Relationship Id="rId6" Type="http://schemas.openxmlformats.org/officeDocument/2006/relationships/image" Target="../media/image65.jpeg"/><Relationship Id="rId5" Type="http://schemas.openxmlformats.org/officeDocument/2006/relationships/image" Target="../media/image64.png"/><Relationship Id="rId4" Type="http://schemas.openxmlformats.org/officeDocument/2006/relationships/image" Target="../media/image63.png"/></Relationships>
</file>

<file path=ppt/slides/_rels/slide32.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T4IfiKiQ-3I"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png"/></Relationships>
</file>

<file path=ppt/slides/_rels/slide9.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p="http://schemas.openxmlformats.org/presentationml/2006/main">
  <p:cSld name="page1">
    <p:spTree>
      <p:nvGrpSpPr>
        <p:cNvPr id="1" name=""/>
        <p:cNvGrpSpPr/>
        <p:nvPr/>
      </p:nvGrpSpPr>
      <p:grpSpPr>
        <a:xfrm>
          <a:off x="0" y="0"/>
          <a:ext cx="0" cy="0"/>
          <a:chOff x="0" y="0"/>
          <a:chExt cx="0" cy="0"/>
        </a:xfrm>
      </p:grpSpPr>
      <p:sp>
        <p:nvSpPr>
          <p:cNvPr id="2" name="Title 1"/>
          <p:cNvSpPr txBox="1">
            <a:spLocks noGrp="1"/>
          </p:cNvSpPr>
          <p:nvPr>
            <p:ph type="title" idx="4294967295"/>
          </p:nvPr>
        </p:nvSpPr>
        <p:spPr/>
        <p:txBody>
          <a:bodyPr/>
          <a:lstStyle/>
          <a:p>
            <a:endParaRPr lang="en-IE"/>
          </a:p>
        </p:txBody>
      </p:sp>
      <p:sp>
        <p:nvSpPr>
          <p:cNvPr id="3" name="Text Placeholder 2"/>
          <p:cNvSpPr txBox="1">
            <a:spLocks noGrp="1"/>
          </p:cNvSpPr>
          <p:nvPr>
            <p:ph type="body" idx="4294967295"/>
          </p:nvPr>
        </p:nvSpPr>
        <p:spPr>
          <a:xfrm>
            <a:off x="503998" y="2340004"/>
            <a:ext cx="9071643" cy="5435998"/>
          </a:xfrm>
        </p:spPr>
        <p:txBody>
          <a:bodyPr/>
          <a:lstStyle/>
          <a:p>
            <a:pPr lvl="0" algn="ctr"/>
            <a:r>
              <a:rPr lang="x-none" sz="4800" b="1">
                <a:latin typeface="Comic Sans MS" pitchFamily="66"/>
              </a:rPr>
              <a:t>Junior Infants Literacy </a:t>
            </a:r>
            <a:r>
              <a:rPr lang="en-IE" sz="4800" b="1">
                <a:latin typeface="Comic Sans MS" pitchFamily="66"/>
              </a:rPr>
              <a:t>Online</a:t>
            </a:r>
            <a:r>
              <a:rPr lang="x-none" sz="4800" b="1">
                <a:latin typeface="Comic Sans MS" pitchFamily="66"/>
              </a:rPr>
              <a:t> Learning</a:t>
            </a:r>
          </a:p>
          <a:p>
            <a:pPr lvl="0" algn="r"/>
            <a:endParaRPr lang="x-none" b="1">
              <a:latin typeface="Comic Sans MS" pitchFamily="66"/>
            </a:endParaRPr>
          </a:p>
          <a:p>
            <a:pPr lvl="0" algn="r"/>
            <a:endParaRPr lang="x-none" b="1">
              <a:latin typeface="Comic Sans MS" pitchFamily="66"/>
            </a:endParaRPr>
          </a:p>
          <a:p>
            <a:pPr lvl="0" algn="r"/>
            <a:r>
              <a:rPr lang="x-none" b="1">
                <a:latin typeface="Comic Sans MS" pitchFamily="66"/>
              </a:rPr>
              <a:t>Sacred Heart JNS</a:t>
            </a:r>
          </a:p>
          <a:p>
            <a:pPr lvl="0" algn="r"/>
            <a:r>
              <a:rPr lang="x-none" b="1">
                <a:latin typeface="Comic Sans MS" pitchFamily="66"/>
              </a:rPr>
              <a:t>April 20</a:t>
            </a:r>
            <a:r>
              <a:rPr lang="x-none" b="1" baseline="30000">
                <a:latin typeface="Comic Sans MS" pitchFamily="66"/>
              </a:rPr>
              <a:t>th</a:t>
            </a:r>
            <a:r>
              <a:rPr lang="x-none" b="1">
                <a:latin typeface="Comic Sans MS" pitchFamily="66"/>
              </a:rPr>
              <a:t> – April 24</a:t>
            </a:r>
            <a:r>
              <a:rPr lang="x-none" b="1" baseline="30000">
                <a:latin typeface="Comic Sans MS" pitchFamily="66"/>
              </a:rPr>
              <a:t>th</a:t>
            </a:r>
          </a:p>
          <a:p>
            <a:pPr lvl="0" algn="r"/>
            <a:endParaRPr lang="x-none" b="1">
              <a:latin typeface="Comic Sans MS" pitchFamily="66"/>
            </a:endParaRPr>
          </a:p>
        </p:txBody>
      </p:sp>
      <p:pic>
        <p:nvPicPr>
          <p:cNvPr id="4" name=""/>
          <p:cNvPicPr>
            <a:picLocks noChangeAspect="1"/>
          </p:cNvPicPr>
          <p:nvPr/>
        </p:nvPicPr>
        <p:blipFill>
          <a:blip r:embed="rId3">
            <a:lum/>
            <a:alphaModFix/>
          </a:blip>
          <a:srcRect/>
          <a:stretch>
            <a:fillRect/>
          </a:stretch>
        </p:blipFill>
        <p:spPr>
          <a:xfrm>
            <a:off x="0" y="0"/>
            <a:ext cx="10079998" cy="2159995"/>
          </a:xfrm>
          <a:prstGeom prst="rect">
            <a:avLst/>
          </a:prstGeom>
          <a:noFill/>
          <a:ln>
            <a:noFill/>
          </a:ln>
        </p:spPr>
      </p:pic>
      <p:pic>
        <p:nvPicPr>
          <p:cNvPr id="5" name=""/>
          <p:cNvPicPr>
            <a:picLocks noChangeAspect="1"/>
          </p:cNvPicPr>
          <p:nvPr/>
        </p:nvPicPr>
        <p:blipFill>
          <a:blip r:embed="rId4">
            <a:lum/>
            <a:alphaModFix/>
          </a:blip>
          <a:srcRect/>
          <a:stretch>
            <a:fillRect/>
          </a:stretch>
        </p:blipFill>
        <p:spPr>
          <a:xfrm>
            <a:off x="359999" y="4679999"/>
            <a:ext cx="2228758" cy="2057400"/>
          </a:xfrm>
          <a:prstGeom prst="rect">
            <a:avLst/>
          </a:prstGeom>
          <a:noFill/>
          <a:ln>
            <a:noFill/>
          </a:ln>
        </p:spPr>
      </p:pic>
      <p:pic>
        <p:nvPicPr>
          <p:cNvPr id="6" name=""/>
          <p:cNvPicPr>
            <a:picLocks noChangeAspect="1"/>
          </p:cNvPicPr>
          <p:nvPr/>
        </p:nvPicPr>
        <p:blipFill>
          <a:blip r:embed="rId5">
            <a:lum/>
            <a:alphaModFix/>
          </a:blip>
          <a:srcRect/>
          <a:stretch>
            <a:fillRect/>
          </a:stretch>
        </p:blipFill>
        <p:spPr>
          <a:xfrm>
            <a:off x="7761811" y="3505315"/>
            <a:ext cx="2194203" cy="1552678"/>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name="Slide22">
    <p:spTree>
      <p:nvGrpSpPr>
        <p:cNvPr id="1" name=""/>
        <p:cNvGrpSpPr/>
        <p:nvPr/>
      </p:nvGrpSpPr>
      <p:grpSpPr>
        <a:xfrm>
          <a:off x="0" y="0"/>
          <a:ext cx="0" cy="0"/>
          <a:chOff x="0" y="0"/>
          <a:chExt cx="0" cy="0"/>
        </a:xfrm>
      </p:grpSpPr>
      <p:pic>
        <p:nvPicPr>
          <p:cNvPr id="2" name="Content Placeholder 3"/>
          <p:cNvPicPr>
            <a:picLocks noGrp="1" noChangeAspect="1"/>
          </p:cNvPicPr>
          <p:nvPr>
            <p:ph idx="1"/>
          </p:nvPr>
        </p:nvPicPr>
        <p:blipFill>
          <a:blip r:embed="rId2"/>
          <a:stretch>
            <a:fillRect/>
          </a:stretch>
        </p:blipFill>
        <p:spPr>
          <a:xfrm>
            <a:off x="2960598" y="1913016"/>
            <a:ext cx="4157831" cy="4700427"/>
          </a:xfrm>
        </p:spPr>
      </p:pic>
      <p:sp>
        <p:nvSpPr>
          <p:cNvPr id="3" name="Oval 4"/>
          <p:cNvSpPr/>
          <p:nvPr/>
        </p:nvSpPr>
        <p:spPr>
          <a:xfrm>
            <a:off x="4491834" y="1563477"/>
            <a:ext cx="1095378" cy="1092195"/>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FFD966"/>
          </a:solidFill>
          <a:ln w="38103">
            <a:solidFill>
              <a:srgbClr val="3CA0D9"/>
            </a:solidFill>
            <a:prstDash val="solid"/>
            <a:miter/>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5400" b="0" i="0" u="none" strike="noStrike" kern="1200" cap="none" spc="0" baseline="0">
                <a:solidFill>
                  <a:srgbClr val="FFFFFF"/>
                </a:solidFill>
                <a:uFillTx/>
                <a:latin typeface="Comic Sans MS" pitchFamily="66"/>
              </a:rPr>
              <a:t>n</a:t>
            </a:r>
          </a:p>
        </p:txBody>
      </p:sp>
      <p:pic>
        <p:nvPicPr>
          <p:cNvPr id="4" name="Picture 4"/>
          <p:cNvPicPr>
            <a:picLocks noChangeAspect="1"/>
          </p:cNvPicPr>
          <p:nvPr/>
        </p:nvPicPr>
        <p:blipFill>
          <a:blip r:embed="rId3"/>
          <a:srcRect/>
          <a:stretch>
            <a:fillRect/>
          </a:stretch>
        </p:blipFill>
        <p:spPr>
          <a:xfrm>
            <a:off x="632453" y="701701"/>
            <a:ext cx="1593854" cy="1273173"/>
          </a:xfrm>
          <a:prstGeom prst="rect">
            <a:avLst/>
          </a:prstGeom>
          <a:noFill/>
          <a:ln>
            <a:noFill/>
          </a:ln>
        </p:spPr>
      </p:pic>
      <p:pic>
        <p:nvPicPr>
          <p:cNvPr id="5" name="Picture 5"/>
          <p:cNvPicPr>
            <a:picLocks noChangeAspect="1"/>
          </p:cNvPicPr>
          <p:nvPr/>
        </p:nvPicPr>
        <p:blipFill>
          <a:blip r:embed="rId4"/>
          <a:srcRect/>
          <a:stretch>
            <a:fillRect/>
          </a:stretch>
        </p:blipFill>
        <p:spPr>
          <a:xfrm>
            <a:off x="595567" y="5584798"/>
            <a:ext cx="1299746" cy="1273173"/>
          </a:xfrm>
          <a:prstGeom prst="rect">
            <a:avLst/>
          </a:prstGeom>
          <a:noFill/>
          <a:ln>
            <a:noFill/>
          </a:ln>
        </p:spPr>
      </p:pic>
      <p:pic>
        <p:nvPicPr>
          <p:cNvPr id="6" name="Picture 6"/>
          <p:cNvPicPr>
            <a:picLocks noChangeAspect="1"/>
          </p:cNvPicPr>
          <p:nvPr/>
        </p:nvPicPr>
        <p:blipFill>
          <a:blip r:embed="rId5"/>
          <a:srcRect/>
          <a:stretch>
            <a:fillRect/>
          </a:stretch>
        </p:blipFill>
        <p:spPr>
          <a:xfrm>
            <a:off x="769385" y="2778120"/>
            <a:ext cx="1201741" cy="2003422"/>
          </a:xfrm>
          <a:prstGeom prst="rect">
            <a:avLst/>
          </a:prstGeom>
          <a:noFill/>
          <a:ln>
            <a:noFill/>
          </a:ln>
        </p:spPr>
      </p:pic>
      <p:pic>
        <p:nvPicPr>
          <p:cNvPr id="7" name="Picture 8"/>
          <p:cNvPicPr>
            <a:picLocks noChangeAspect="1"/>
          </p:cNvPicPr>
          <p:nvPr/>
        </p:nvPicPr>
        <p:blipFill>
          <a:blip r:embed="rId6"/>
          <a:srcRect/>
          <a:stretch>
            <a:fillRect/>
          </a:stretch>
        </p:blipFill>
        <p:spPr>
          <a:xfrm>
            <a:off x="7989505" y="563590"/>
            <a:ext cx="898526" cy="1411284"/>
          </a:xfrm>
          <a:prstGeom prst="rect">
            <a:avLst/>
          </a:prstGeom>
          <a:noFill/>
          <a:ln>
            <a:noFill/>
          </a:ln>
        </p:spPr>
      </p:pic>
      <p:pic>
        <p:nvPicPr>
          <p:cNvPr id="8" name="Picture 9"/>
          <p:cNvPicPr>
            <a:picLocks noChangeAspect="1"/>
          </p:cNvPicPr>
          <p:nvPr/>
        </p:nvPicPr>
        <p:blipFill>
          <a:blip r:embed="rId7"/>
          <a:srcRect/>
          <a:stretch>
            <a:fillRect/>
          </a:stretch>
        </p:blipFill>
        <p:spPr>
          <a:xfrm>
            <a:off x="8107902" y="4473546"/>
            <a:ext cx="780129" cy="2769196"/>
          </a:xfrm>
          <a:prstGeom prst="rect">
            <a:avLst/>
          </a:prstGeom>
          <a:noFill/>
          <a:ln>
            <a:noFill/>
          </a:ln>
        </p:spPr>
      </p:pic>
      <p:pic>
        <p:nvPicPr>
          <p:cNvPr id="9" name="Picture 10"/>
          <p:cNvPicPr>
            <a:picLocks noChangeAspect="1"/>
          </p:cNvPicPr>
          <p:nvPr/>
        </p:nvPicPr>
        <p:blipFill>
          <a:blip r:embed="rId8"/>
          <a:srcRect/>
          <a:stretch>
            <a:fillRect/>
          </a:stretch>
        </p:blipFill>
        <p:spPr>
          <a:xfrm>
            <a:off x="7654835" y="2447364"/>
            <a:ext cx="1515892" cy="1572182"/>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interactiveSeq">
                <p:stCondLst>
                  <p:cond evt="onClick" delay="0">
                    <p:tgtEl>
                      <p:spTgt spid="4"/>
                    </p:tgtEl>
                  </p:cond>
                </p:stCondLst>
                <p:childTnLst>
                  <p:par>
                    <p:cTn id="3" fill="hold">
                      <p:stCondLst>
                        <p:cond evt="onBegin" delay="0">
                          <p:tn val="2"/>
                        </p:cond>
                      </p:stCondLst>
                      <p:childTnLst>
                        <p:par>
                          <p:cTn id="4" fill="hold">
                            <p:stCondLst>
                              <p:cond delay="0"/>
                            </p:stCondLst>
                            <p:childTnLst>
                              <p:par>
                                <p:cTn id="5" presetID="42" presetClass="path" presetSubtype="0" accel="50000" decel="50000" fill="hold" nodeType="clickEffect">
                                  <p:stCondLst>
                                    <p:cond delay="0"/>
                                  </p:stCondLst>
                                  <p:childTnLst>
                                    <p:animMotion origin="layout" path="M -1.94444E-6 3.7037E-7 L 0.20851 0.11157 ">
                                      <p:cBhvr>
                                        <p:cTn id="6" dur="2000" fill="hold"/>
                                        <p:tgtEl>
                                          <p:spTgt spid="4"/>
                                        </p:tgtEl>
                                        <p:attrNameLst>
                                          <p:attrName>ppt_x</p:attrName>
                                        </p:attrNameLst>
                                      </p:cBhvr>
                                    </p:animMotion>
                                  </p:childTnLst>
                                </p:cTn>
                              </p:par>
                            </p:childTnLst>
                          </p:cTn>
                        </p:par>
                      </p:childTnLst>
                    </p:cTn>
                  </p:par>
                </p:childTnLst>
              </p:cTn>
              <p:nextCondLst>
                <p:cond evt="onClick" delay="0">
                  <p:tgtEl>
                    <p:spTgt spid="4"/>
                  </p:tgtEl>
                </p:cond>
              </p:nextCondLst>
            </p:seq>
            <p:seq concurrent="1" nextAc="seek">
              <p:cTn id="7" dur="indefinite" nodeType="interactiveSeq">
                <p:stCondLst>
                  <p:cond evt="onClick" delay="0">
                    <p:tgtEl>
                      <p:spTgt spid="5"/>
                    </p:tgtEl>
                  </p:cond>
                </p:stCondLst>
                <p:childTnLst>
                  <p:par>
                    <p:cTn id="8" fill="hold">
                      <p:stCondLst>
                        <p:cond evt="onBegin" delay="0">
                          <p:tn val="7"/>
                        </p:cond>
                      </p:stCondLst>
                      <p:childTnLst>
                        <p:par>
                          <p:cTn id="9" fill="hold">
                            <p:stCondLst>
                              <p:cond delay="0"/>
                            </p:stCondLst>
                            <p:childTnLst>
                              <p:par>
                                <p:cTn id="10" presetID="42" presetClass="path" presetSubtype="0" accel="50000" decel="50000" fill="hold" nodeType="clickEffect">
                                  <p:stCondLst>
                                    <p:cond delay="0"/>
                                  </p:stCondLst>
                                  <p:childTnLst>
                                    <p:animMotion origin="layout" path="M 2.77556E-17 2.59259E-6 L 0.14514 0.01134 ">
                                      <p:cBhvr>
                                        <p:cTn id="11" dur="2000" fill="hold"/>
                                        <p:tgtEl>
                                          <p:spTgt spid="5"/>
                                        </p:tgtEl>
                                        <p:attrNameLst>
                                          <p:attrName>ppt_x</p:attrName>
                                        </p:attrNameLst>
                                      </p:cBhvr>
                                    </p:animMotion>
                                  </p:childTnLst>
                                </p:cTn>
                              </p:par>
                            </p:childTnLst>
                          </p:cTn>
                        </p:par>
                      </p:childTnLst>
                    </p:cTn>
                  </p:par>
                </p:childTnLst>
              </p:cTn>
              <p:nextCondLst>
                <p:cond evt="onClick" delay="0">
                  <p:tgtEl>
                    <p:spTgt spid="5"/>
                  </p:tgtEl>
                </p:cond>
              </p:nextCondLst>
            </p:seq>
            <p:seq concurrent="1" nextAc="seek">
              <p:cTn id="12" dur="indefinite" nodeType="interactiveSeq">
                <p:stCondLst>
                  <p:cond evt="onClick" delay="0">
                    <p:tgtEl>
                      <p:spTgt spid="7"/>
                    </p:tgtEl>
                  </p:cond>
                </p:stCondLst>
                <p:childTnLst>
                  <p:par>
                    <p:cTn id="13" fill="hold">
                      <p:stCondLst>
                        <p:cond evt="onBegin" delay="0">
                          <p:tn val="12"/>
                        </p:cond>
                      </p:stCondLst>
                      <p:childTnLst>
                        <p:par>
                          <p:cTn id="14" fill="hold">
                            <p:stCondLst>
                              <p:cond delay="0"/>
                            </p:stCondLst>
                            <p:childTnLst>
                              <p:par>
                                <p:cTn id="15" presetID="42" presetClass="path" presetSubtype="0" accel="50000" decel="50000" fill="hold" nodeType="clickEffect">
                                  <p:stCondLst>
                                    <p:cond delay="0"/>
                                  </p:stCondLst>
                                  <p:childTnLst>
                                    <p:animMotion origin="layout" path="M 4.44444E-6 -3.33333E-6 L -0.36945 -0.04838 ">
                                      <p:cBhvr>
                                        <p:cTn id="16" dur="2000" fill="hold"/>
                                        <p:tgtEl>
                                          <p:spTgt spid="7"/>
                                        </p:tgtEl>
                                        <p:attrNameLst>
                                          <p:attrName>ppt_x</p:attrName>
                                        </p:attrNameLst>
                                      </p:cBhvr>
                                    </p:animMotion>
                                  </p:childTnLst>
                                </p:cTn>
                              </p:par>
                            </p:childTnLst>
                          </p:cTn>
                        </p:par>
                      </p:childTnLst>
                    </p:cTn>
                  </p:par>
                </p:childTnLst>
              </p:cTn>
              <p:nextCondLst>
                <p:cond evt="onClick" delay="0">
                  <p:tgtEl>
                    <p:spTgt spid="7"/>
                  </p:tgtEl>
                </p:cond>
              </p:nextCondLst>
            </p:seq>
            <p:seq concurrent="1" nextAc="seek">
              <p:cTn id="17" dur="indefinite" nodeType="interactiveSeq">
                <p:stCondLst>
                  <p:cond evt="onClick" delay="0">
                    <p:tgtEl>
                      <p:spTgt spid="8"/>
                    </p:tgtEl>
                  </p:cond>
                </p:stCondLst>
                <p:childTnLst>
                  <p:par>
                    <p:cTn id="18" fill="hold">
                      <p:stCondLst>
                        <p:cond evt="onBegin" delay="0">
                          <p:tn val="17"/>
                        </p:cond>
                      </p:stCondLst>
                      <p:childTnLst>
                        <p:par>
                          <p:cTn id="19" fill="hold">
                            <p:stCondLst>
                              <p:cond delay="0"/>
                            </p:stCondLst>
                            <p:childTnLst>
                              <p:par>
                                <p:cTn id="20" presetID="42" presetClass="path" presetSubtype="0" accel="50000" decel="50000" fill="hold" nodeType="clickEffect">
                                  <p:stCondLst>
                                    <p:cond delay="0"/>
                                  </p:stCondLst>
                                  <p:childTnLst>
                                    <p:animMotion origin="layout" path="M 1.11111E-6 4.81481E-6 L -0.23941 -0.00672 ">
                                      <p:cBhvr>
                                        <p:cTn id="21" dur="2000" fill="hold"/>
                                        <p:tgtEl>
                                          <p:spTgt spid="8"/>
                                        </p:tgtEl>
                                        <p:attrNameLst>
                                          <p:attrName>ppt_x</p:attrName>
                                        </p:attrNameLst>
                                      </p:cBhvr>
                                    </p:animMotion>
                                  </p:childTnLst>
                                </p:cTn>
                              </p:par>
                            </p:childTnLst>
                          </p:cTn>
                        </p:par>
                      </p:childTnLst>
                    </p:cTn>
                  </p:par>
                </p:childTnLst>
              </p:cTn>
              <p:nextCondLst>
                <p:cond evt="onClick" delay="0">
                  <p:tgtEl>
                    <p:spTgt spid="8"/>
                  </p:tgtEl>
                </p:cond>
              </p:nextCondLst>
            </p:seq>
            <p:seq concurrent="1" nextAc="seek">
              <p:cTn id="22" dur="indefinite" nodeType="interactiveSeq">
                <p:stCondLst>
                  <p:cond evt="onClick" delay="0">
                    <p:tgtEl>
                      <p:spTgt spid="9"/>
                    </p:tgtEl>
                  </p:cond>
                </p:stCondLst>
                <p:childTnLst>
                  <p:par>
                    <p:cTn id="23" fill="hold">
                      <p:stCondLst>
                        <p:cond evt="onBegin" delay="0">
                          <p:tn val="22"/>
                        </p:cond>
                      </p:stCondLst>
                      <p:childTnLst>
                        <p:par>
                          <p:cTn id="24" fill="hold">
                            <p:stCondLst>
                              <p:cond delay="0"/>
                            </p:stCondLst>
                            <p:childTnLst>
                              <p:par>
                                <p:cTn id="25" presetID="42" presetClass="path" presetSubtype="0" accel="50000" decel="50000" fill="hold" nodeType="clickEffect">
                                  <p:stCondLst>
                                    <p:cond delay="0"/>
                                  </p:stCondLst>
                                  <p:childTnLst>
                                    <p:animMotion origin="layout" path="M -4.44444E-6 -3.33333E-6 L -0.2059 0.09977 ">
                                      <p:cBhvr>
                                        <p:cTn id="26" dur="2000" fill="hold"/>
                                        <p:tgtEl>
                                          <p:spTgt spid="9"/>
                                        </p:tgtEl>
                                        <p:attrNameLst>
                                          <p:attrName>ppt_x</p:attrName>
                                        </p:attrNameLst>
                                      </p:cBhvr>
                                    </p:animMotion>
                                  </p:childTnLst>
                                </p:cTn>
                              </p:par>
                            </p:childTnLst>
                          </p:cTn>
                        </p:par>
                      </p:childTnLst>
                    </p:cTn>
                  </p:par>
                </p:childTnLst>
              </p:cTn>
              <p:nextCondLst>
                <p:cond evt="onClick" delay="0">
                  <p:tgtEl>
                    <p:spTgt spid="9"/>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name="page5">
    <p:spTree>
      <p:nvGrpSpPr>
        <p:cNvPr id="1" name=""/>
        <p:cNvGrpSpPr/>
        <p:nvPr/>
      </p:nvGrpSpPr>
      <p:grpSpPr>
        <a:xfrm>
          <a:off x="0" y="0"/>
          <a:ext cx="0" cy="0"/>
          <a:chOff x="0" y="0"/>
          <a:chExt cx="0" cy="0"/>
        </a:xfrm>
      </p:grpSpPr>
      <p:sp>
        <p:nvSpPr>
          <p:cNvPr id="2" name="Title 1"/>
          <p:cNvSpPr txBox="1">
            <a:spLocks noGrp="1"/>
          </p:cNvSpPr>
          <p:nvPr>
            <p:ph type="title" idx="4294967295"/>
          </p:nvPr>
        </p:nvSpPr>
        <p:spPr/>
        <p:txBody>
          <a:bodyPr/>
          <a:lstStyle/>
          <a:p>
            <a:pPr lvl="0">
              <a:spcBef>
                <a:spcPts val="600"/>
              </a:spcBef>
            </a:pPr>
            <a:r>
              <a:rPr lang="en-IE" sz="4000" b="1">
                <a:latin typeface="SassoonCRInfantMedium" pitchFamily="18"/>
              </a:rPr>
              <a:t>     Blending: Sound out 3 words daily</a:t>
            </a:r>
          </a:p>
        </p:txBody>
      </p:sp>
      <p:sp>
        <p:nvSpPr>
          <p:cNvPr id="3" name="Text Placeholder 2"/>
          <p:cNvSpPr txBox="1">
            <a:spLocks noGrp="1"/>
          </p:cNvSpPr>
          <p:nvPr>
            <p:ph type="body" idx="4294967295"/>
          </p:nvPr>
        </p:nvSpPr>
        <p:spPr>
          <a:xfrm>
            <a:off x="1038383" y="1563477"/>
            <a:ext cx="8537249" cy="5996196"/>
          </a:xfrm>
          <a:solidFill>
            <a:srgbClr val="FFF2CC"/>
          </a:solidFill>
        </p:spPr>
        <p:txBody>
          <a:bodyPr anchorCtr="1"/>
          <a:lstStyle/>
          <a:p>
            <a:pPr lvl="0"/>
            <a:r>
              <a:rPr lang="en-IE" sz="2800">
                <a:solidFill>
                  <a:srgbClr val="0563C1"/>
                </a:solidFill>
                <a:hlinkClick r:id="rId3"/>
              </a:rPr>
              <a:t>https://www.youtube.com/watch?v=MQpw77l-l6M</a:t>
            </a:r>
            <a:endParaRPr lang="en-IE" sz="2800">
              <a:latin typeface="Comic Sans MS" pitchFamily="66"/>
            </a:endParaRPr>
          </a:p>
          <a:p>
            <a:pPr lvl="0" algn="ctr"/>
            <a:r>
              <a:rPr lang="x-none">
                <a:latin typeface="Comic Sans MS" pitchFamily="66"/>
              </a:rPr>
              <a:t>sat               sip</a:t>
            </a:r>
          </a:p>
          <a:p>
            <a:pPr lvl="0" algn="ctr"/>
            <a:r>
              <a:rPr lang="x-none">
                <a:latin typeface="Comic Sans MS" pitchFamily="66"/>
              </a:rPr>
              <a:t>nap               ant</a:t>
            </a:r>
          </a:p>
          <a:p>
            <a:pPr lvl="0" algn="ctr"/>
            <a:r>
              <a:rPr lang="x-none">
                <a:latin typeface="Comic Sans MS" pitchFamily="66"/>
              </a:rPr>
              <a:t>pin                pan</a:t>
            </a:r>
          </a:p>
          <a:p>
            <a:pPr lvl="0" algn="ctr"/>
            <a:r>
              <a:rPr lang="x-none">
                <a:latin typeface="Comic Sans MS" pitchFamily="66"/>
              </a:rPr>
              <a:t>pit                pat</a:t>
            </a:r>
          </a:p>
          <a:p>
            <a:pPr lvl="0" algn="ctr"/>
            <a:r>
              <a:rPr lang="x-none">
                <a:latin typeface="Comic Sans MS" pitchFamily="66"/>
              </a:rPr>
              <a:t>tap               tan</a:t>
            </a:r>
          </a:p>
          <a:p>
            <a:pPr lvl="0" algn="ctr"/>
            <a:r>
              <a:rPr lang="x-none">
                <a:latin typeface="Comic Sans MS" pitchFamily="66"/>
              </a:rPr>
              <a:t>sap               nip</a:t>
            </a:r>
          </a:p>
          <a:p>
            <a:pPr lvl="0" algn="ctr"/>
            <a:r>
              <a:rPr lang="x-none">
                <a:latin typeface="Comic Sans MS" pitchFamily="66"/>
              </a:rPr>
              <a:t>nit                tin</a:t>
            </a:r>
          </a:p>
          <a:p>
            <a:pPr lvl="0" algn="ctr"/>
            <a:r>
              <a:rPr lang="x-none">
                <a:latin typeface="Comic Sans MS" pitchFamily="66"/>
              </a:rPr>
              <a:t>tip</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name="Slide17">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pPr lvl="0"/>
            <a:r>
              <a:rPr lang="en-IE"/>
              <a:t>Rhyming Words: </a:t>
            </a:r>
            <a:r>
              <a:rPr lang="en-IE">
                <a:latin typeface="Comic Sans MS" pitchFamily="66"/>
              </a:rPr>
              <a:t>at</a:t>
            </a:r>
            <a:r>
              <a:rPr lang="en-IE"/>
              <a:t> family</a:t>
            </a:r>
          </a:p>
        </p:txBody>
      </p:sp>
      <p:sp>
        <p:nvSpPr>
          <p:cNvPr id="3" name="Content Placeholder 2"/>
          <p:cNvSpPr txBox="1">
            <a:spLocks noGrp="1"/>
          </p:cNvSpPr>
          <p:nvPr>
            <p:ph idx="1"/>
          </p:nvPr>
        </p:nvSpPr>
        <p:spPr>
          <a:xfrm>
            <a:off x="503998" y="1348355"/>
            <a:ext cx="9071643" cy="5409928"/>
          </a:xfrm>
        </p:spPr>
        <p:txBody>
          <a:bodyPr/>
          <a:lstStyle/>
          <a:p>
            <a:pPr lvl="0" hangingPunct="1"/>
            <a:r>
              <a:rPr lang="en-GB" sz="2000">
                <a:latin typeface="SassoonCRInfantMedium" pitchFamily="18"/>
                <a:cs typeface="Arial" pitchFamily="34"/>
              </a:rPr>
              <a:t>Rhyme week 1: How many words can you think of that rhyme with </a:t>
            </a:r>
            <a:r>
              <a:rPr lang="en-GB" sz="2000" b="1">
                <a:latin typeface="SassoonCRInfantMedium" pitchFamily="18"/>
                <a:cs typeface="Arial" pitchFamily="34"/>
              </a:rPr>
              <a:t>cat</a:t>
            </a:r>
            <a:r>
              <a:rPr lang="en-GB" sz="2000">
                <a:latin typeface="SassoonCRInfantMedium" pitchFamily="18"/>
                <a:cs typeface="Arial" pitchFamily="34"/>
              </a:rPr>
              <a:t>?</a:t>
            </a:r>
          </a:p>
          <a:p>
            <a:pPr lvl="0" hangingPunct="1"/>
            <a:r>
              <a:rPr lang="en-GB" sz="2000">
                <a:latin typeface="SassoonCRInfantMedium" pitchFamily="18"/>
                <a:cs typeface="Arial" pitchFamily="34"/>
              </a:rPr>
              <a:t>Which of the following is not an –at word?</a:t>
            </a:r>
          </a:p>
        </p:txBody>
      </p:sp>
      <p:sp>
        <p:nvSpPr>
          <p:cNvPr id="4" name="Rectangle 3"/>
          <p:cNvSpPr/>
          <p:nvPr/>
        </p:nvSpPr>
        <p:spPr>
          <a:xfrm>
            <a:off x="3044403" y="2870703"/>
            <a:ext cx="4117972" cy="4668834"/>
          </a:xfrm>
          <a:prstGeom prst="rect">
            <a:avLst/>
          </a:prstGeom>
          <a:solidFill>
            <a:srgbClr val="FFFFFF"/>
          </a:solidFill>
          <a:ln w="38103">
            <a:solidFill>
              <a:srgbClr val="87BD33"/>
            </a:solidFill>
            <a:prstDash val="solid"/>
            <a:miter/>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ndParaRPr>
          </a:p>
        </p:txBody>
      </p:sp>
      <p:sp>
        <p:nvSpPr>
          <p:cNvPr id="5" name="Oval 4"/>
          <p:cNvSpPr/>
          <p:nvPr/>
        </p:nvSpPr>
        <p:spPr>
          <a:xfrm>
            <a:off x="4402598" y="2346569"/>
            <a:ext cx="1274445" cy="1092195"/>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FFD966"/>
          </a:solidFill>
          <a:ln w="38103">
            <a:solidFill>
              <a:srgbClr val="3CA0D9"/>
            </a:solidFill>
            <a:prstDash val="solid"/>
            <a:miter/>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5400" b="0" i="0" u="none" strike="noStrike" kern="0" cap="none" spc="0" baseline="0">
                <a:solidFill>
                  <a:srgbClr val="FFFFFF"/>
                </a:solidFill>
                <a:uFillTx/>
                <a:latin typeface="Comic Sans MS" pitchFamily="66"/>
              </a:rPr>
              <a:t>at</a:t>
            </a:r>
            <a:endParaRPr lang="en-GB" sz="5400" b="0" i="0" u="none" strike="noStrike" kern="1200" cap="none" spc="0" baseline="0">
              <a:solidFill>
                <a:srgbClr val="FFFFFF"/>
              </a:solidFill>
              <a:uFillTx/>
              <a:latin typeface="Comic Sans MS" pitchFamily="66"/>
            </a:endParaRPr>
          </a:p>
        </p:txBody>
      </p:sp>
      <p:grpSp>
        <p:nvGrpSpPr>
          <p:cNvPr id="6" name="bat"/>
          <p:cNvGrpSpPr/>
          <p:nvPr/>
        </p:nvGrpSpPr>
        <p:grpSpPr>
          <a:xfrm>
            <a:off x="456669" y="5664342"/>
            <a:ext cx="1669548" cy="1272304"/>
            <a:chOff x="456669" y="5664342"/>
            <a:chExt cx="1669548" cy="1272304"/>
          </a:xfrm>
        </p:grpSpPr>
        <p:pic>
          <p:nvPicPr>
            <p:cNvPr id="7" name="Bat"/>
            <p:cNvPicPr>
              <a:picLocks noChangeAspect="1"/>
            </p:cNvPicPr>
            <p:nvPr/>
          </p:nvPicPr>
          <p:blipFill>
            <a:blip r:embed="rId2"/>
            <a:stretch>
              <a:fillRect/>
            </a:stretch>
          </p:blipFill>
          <p:spPr>
            <a:xfrm>
              <a:off x="456669" y="5664342"/>
              <a:ext cx="1669548" cy="927283"/>
            </a:xfrm>
            <a:prstGeom prst="rect">
              <a:avLst/>
            </a:prstGeom>
            <a:noFill/>
            <a:ln>
              <a:noFill/>
            </a:ln>
          </p:spPr>
        </p:pic>
        <p:sp>
          <p:nvSpPr>
            <p:cNvPr id="8" name="TextBox 9"/>
            <p:cNvSpPr txBox="1"/>
            <p:nvPr/>
          </p:nvSpPr>
          <p:spPr>
            <a:xfrm>
              <a:off x="755349" y="6628869"/>
              <a:ext cx="1072179" cy="307777"/>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400" b="0" i="0" u="none" strike="noStrike" kern="1200" cap="none" spc="0" baseline="0">
                  <a:solidFill>
                    <a:srgbClr val="000000"/>
                  </a:solidFill>
                  <a:uFillTx/>
                  <a:latin typeface="Calibri"/>
                </a:rPr>
                <a:t>bat</a:t>
              </a:r>
            </a:p>
          </p:txBody>
        </p:sp>
      </p:grpSp>
      <p:grpSp>
        <p:nvGrpSpPr>
          <p:cNvPr id="9" name="rat"/>
          <p:cNvGrpSpPr/>
          <p:nvPr/>
        </p:nvGrpSpPr>
        <p:grpSpPr>
          <a:xfrm>
            <a:off x="7835767" y="2667697"/>
            <a:ext cx="1574953" cy="1273594"/>
            <a:chOff x="7835767" y="2667697"/>
            <a:chExt cx="1574953" cy="1273594"/>
          </a:xfrm>
        </p:grpSpPr>
        <p:pic>
          <p:nvPicPr>
            <p:cNvPr id="10" name="Rat"/>
            <p:cNvPicPr>
              <a:picLocks noChangeAspect="1"/>
            </p:cNvPicPr>
            <p:nvPr/>
          </p:nvPicPr>
          <p:blipFill>
            <a:blip r:embed="rId3"/>
            <a:stretch>
              <a:fillRect/>
            </a:stretch>
          </p:blipFill>
          <p:spPr>
            <a:xfrm>
              <a:off x="7835767" y="2667697"/>
              <a:ext cx="1225103" cy="1273594"/>
            </a:xfrm>
            <a:prstGeom prst="rect">
              <a:avLst/>
            </a:prstGeom>
            <a:noFill/>
            <a:ln>
              <a:noFill/>
            </a:ln>
          </p:spPr>
        </p:pic>
        <p:sp>
          <p:nvSpPr>
            <p:cNvPr id="11" name="TextBox 12"/>
            <p:cNvSpPr txBox="1"/>
            <p:nvPr/>
          </p:nvSpPr>
          <p:spPr>
            <a:xfrm>
              <a:off x="8338541" y="3633514"/>
              <a:ext cx="1072179" cy="307777"/>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400" b="0" i="0" u="none" strike="noStrike" kern="1200" cap="none" spc="0" baseline="0">
                  <a:solidFill>
                    <a:srgbClr val="000000"/>
                  </a:solidFill>
                  <a:uFillTx/>
                  <a:latin typeface="Calibri"/>
                </a:rPr>
                <a:t>rat</a:t>
              </a:r>
            </a:p>
          </p:txBody>
        </p:sp>
      </p:grpSp>
      <p:grpSp>
        <p:nvGrpSpPr>
          <p:cNvPr id="12" name="hat"/>
          <p:cNvGrpSpPr/>
          <p:nvPr/>
        </p:nvGrpSpPr>
        <p:grpSpPr>
          <a:xfrm>
            <a:off x="8066717" y="5551276"/>
            <a:ext cx="1139114" cy="1231486"/>
            <a:chOff x="8066717" y="5551276"/>
            <a:chExt cx="1139114" cy="1231486"/>
          </a:xfrm>
        </p:grpSpPr>
        <p:pic>
          <p:nvPicPr>
            <p:cNvPr id="13" name="Hat"/>
            <p:cNvPicPr>
              <a:picLocks noChangeAspect="1"/>
            </p:cNvPicPr>
            <p:nvPr/>
          </p:nvPicPr>
          <p:blipFill>
            <a:blip r:embed="rId4"/>
            <a:stretch>
              <a:fillRect/>
            </a:stretch>
          </p:blipFill>
          <p:spPr>
            <a:xfrm>
              <a:off x="8133652" y="5551276"/>
              <a:ext cx="1072179" cy="914400"/>
            </a:xfrm>
            <a:prstGeom prst="rect">
              <a:avLst/>
            </a:prstGeom>
            <a:noFill/>
            <a:ln>
              <a:noFill/>
            </a:ln>
          </p:spPr>
        </p:pic>
        <p:sp>
          <p:nvSpPr>
            <p:cNvPr id="14" name="TextBox 15"/>
            <p:cNvSpPr txBox="1"/>
            <p:nvPr/>
          </p:nvSpPr>
          <p:spPr>
            <a:xfrm>
              <a:off x="8066717" y="6474985"/>
              <a:ext cx="1072179" cy="307777"/>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400" b="0" i="0" u="none" strike="noStrike" kern="1200" cap="none" spc="0" baseline="0">
                  <a:solidFill>
                    <a:srgbClr val="000000"/>
                  </a:solidFill>
                  <a:uFillTx/>
                  <a:latin typeface="Calibri"/>
                </a:rPr>
                <a:t>hat</a:t>
              </a:r>
            </a:p>
          </p:txBody>
        </p:sp>
      </p:grpSp>
      <p:grpSp>
        <p:nvGrpSpPr>
          <p:cNvPr id="15" name="pan"/>
          <p:cNvGrpSpPr/>
          <p:nvPr/>
        </p:nvGrpSpPr>
        <p:grpSpPr>
          <a:xfrm>
            <a:off x="233446" y="2892667"/>
            <a:ext cx="1892761" cy="1356402"/>
            <a:chOff x="233446" y="2892667"/>
            <a:chExt cx="1892761" cy="1356402"/>
          </a:xfrm>
        </p:grpSpPr>
        <p:pic>
          <p:nvPicPr>
            <p:cNvPr id="16" name="PAN"/>
            <p:cNvPicPr>
              <a:picLocks noChangeAspect="1"/>
            </p:cNvPicPr>
            <p:nvPr/>
          </p:nvPicPr>
          <p:blipFill>
            <a:blip r:embed="rId5"/>
            <a:stretch>
              <a:fillRect/>
            </a:stretch>
          </p:blipFill>
          <p:spPr>
            <a:xfrm>
              <a:off x="712719" y="2892667"/>
              <a:ext cx="1413488" cy="1221839"/>
            </a:xfrm>
            <a:prstGeom prst="rect">
              <a:avLst/>
            </a:prstGeom>
            <a:noFill/>
            <a:ln>
              <a:noFill/>
            </a:ln>
          </p:spPr>
        </p:pic>
        <p:sp>
          <p:nvSpPr>
            <p:cNvPr id="17" name="TextBox 18"/>
            <p:cNvSpPr txBox="1"/>
            <p:nvPr/>
          </p:nvSpPr>
          <p:spPr>
            <a:xfrm>
              <a:off x="233446" y="3941292"/>
              <a:ext cx="1072179" cy="307777"/>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400" b="0" i="0" u="none" strike="noStrike" kern="1200" cap="none" spc="0" baseline="0">
                  <a:solidFill>
                    <a:srgbClr val="000000"/>
                  </a:solidFill>
                  <a:uFillTx/>
                  <a:latin typeface="Calibri"/>
                </a:rPr>
                <a:t>pan</a:t>
              </a:r>
            </a:p>
          </p:txBody>
        </p:sp>
      </p:gr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interactiveSeq">
                <p:stCondLst>
                  <p:cond evt="onClick" delay="0">
                    <p:tgtEl>
                      <p:spTgt spid="6"/>
                    </p:tgtEl>
                  </p:cond>
                </p:stCondLst>
                <p:childTnLst>
                  <p:par>
                    <p:cTn id="3" fill="hold">
                      <p:stCondLst>
                        <p:cond evt="onBegin" delay="0">
                          <p:tn val="2"/>
                        </p:cond>
                      </p:stCondLst>
                      <p:childTnLst>
                        <p:par>
                          <p:cTn id="4" fill="hold">
                            <p:stCondLst>
                              <p:cond delay="0"/>
                            </p:stCondLst>
                            <p:childTnLst>
                              <p:par>
                                <p:cTn id="5" presetID="42" presetClass="path" presetSubtype="0" accel="50000" decel="50000" fill="hold" nodeType="clickEffect">
                                  <p:stCondLst>
                                    <p:cond delay="0"/>
                                  </p:stCondLst>
                                  <p:childTnLst>
                                    <p:animMotion origin="layout" path="M -2.5E-6 -3.33333E-6 L 0.30504 -0.0368 ">
                                      <p:cBhvr>
                                        <p:cTn id="6" dur="2000" fill="hold"/>
                                        <p:tgtEl>
                                          <p:spTgt spid="6"/>
                                        </p:tgtEl>
                                        <p:attrNameLst>
                                          <p:attrName>ppt_x</p:attrName>
                                        </p:attrNameLst>
                                      </p:cBhvr>
                                    </p:animMotion>
                                  </p:childTnLst>
                                </p:cTn>
                              </p:par>
                            </p:childTnLst>
                          </p:cTn>
                        </p:par>
                      </p:childTnLst>
                    </p:cTn>
                  </p:par>
                </p:childTnLst>
              </p:cTn>
              <p:nextCondLst>
                <p:cond evt="onClick" delay="0">
                  <p:tgtEl>
                    <p:spTgt spid="6"/>
                  </p:tgtEl>
                </p:cond>
              </p:nextCondLst>
            </p:seq>
            <p:seq concurrent="1" nextAc="seek">
              <p:cTn id="7" dur="indefinite" nodeType="interactiveSeq">
                <p:stCondLst>
                  <p:cond evt="onClick" delay="0">
                    <p:tgtEl>
                      <p:spTgt spid="9"/>
                    </p:tgtEl>
                  </p:cond>
                </p:stCondLst>
                <p:childTnLst>
                  <p:par>
                    <p:cTn id="8" fill="hold">
                      <p:stCondLst>
                        <p:cond evt="onBegin" delay="0">
                          <p:tn val="7"/>
                        </p:cond>
                      </p:stCondLst>
                      <p:childTnLst>
                        <p:par>
                          <p:cTn id="9" fill="hold">
                            <p:stCondLst>
                              <p:cond delay="0"/>
                            </p:stCondLst>
                            <p:childTnLst>
                              <p:par>
                                <p:cTn id="10" presetID="42" presetClass="path" presetSubtype="0" accel="50000" decel="50000" fill="hold" nodeType="clickEffect">
                                  <p:stCondLst>
                                    <p:cond delay="0"/>
                                  </p:stCondLst>
                                  <p:childTnLst>
                                    <p:animMotion origin="layout" path="M 2.77778E-6 3.7037E-7 L -0.23681 0.0044 ">
                                      <p:cBhvr>
                                        <p:cTn id="11" dur="2000" fill="hold"/>
                                        <p:tgtEl>
                                          <p:spTgt spid="9"/>
                                        </p:tgtEl>
                                        <p:attrNameLst>
                                          <p:attrName>ppt_x</p:attrName>
                                        </p:attrNameLst>
                                      </p:cBhvr>
                                    </p:animMotion>
                                  </p:childTnLst>
                                </p:cTn>
                              </p:par>
                            </p:childTnLst>
                          </p:cTn>
                        </p:par>
                      </p:childTnLst>
                    </p:cTn>
                  </p:par>
                </p:childTnLst>
              </p:cTn>
              <p:nextCondLst>
                <p:cond evt="onClick" delay="0">
                  <p:tgtEl>
                    <p:spTgt spid="9"/>
                  </p:tgtEl>
                </p:cond>
              </p:nextCondLst>
            </p:seq>
            <p:seq concurrent="1" nextAc="seek">
              <p:cTn id="12" dur="indefinite" nodeType="interactiveSeq">
                <p:stCondLst>
                  <p:cond evt="onClick" delay="0">
                    <p:tgtEl>
                      <p:spTgt spid="12"/>
                    </p:tgtEl>
                  </p:cond>
                </p:stCondLst>
                <p:childTnLst>
                  <p:par>
                    <p:cTn id="13" fill="hold">
                      <p:stCondLst>
                        <p:cond evt="onBegin" delay="0">
                          <p:tn val="12"/>
                        </p:cond>
                      </p:stCondLst>
                      <p:childTnLst>
                        <p:par>
                          <p:cTn id="14" fill="hold">
                            <p:stCondLst>
                              <p:cond delay="0"/>
                            </p:stCondLst>
                            <p:childTnLst>
                              <p:par>
                                <p:cTn id="15" presetID="42" presetClass="path" presetSubtype="0" accel="50000" decel="50000" fill="hold" nodeType="clickEffect">
                                  <p:stCondLst>
                                    <p:cond delay="0"/>
                                  </p:stCondLst>
                                  <p:childTnLst>
                                    <p:animMotion origin="layout" path="M -3.61111E-6 -4.44444E-6 L 0.24184 0.13218 ">
                                      <p:cBhvr>
                                        <p:cTn id="16" dur="2000" fill="hold"/>
                                        <p:tgtEl>
                                          <p:spTgt spid="12"/>
                                        </p:tgtEl>
                                        <p:attrNameLst>
                                          <p:attrName>ppt_x</p:attrName>
                                        </p:attrNameLst>
                                      </p:cBhvr>
                                    </p:animMotion>
                                  </p:childTnLst>
                                </p:cTn>
                              </p:par>
                            </p:childTnLst>
                          </p:cTn>
                        </p:par>
                      </p:childTnLst>
                    </p:cTn>
                  </p:par>
                </p:childTnLst>
              </p:cTn>
              <p:nextCondLst>
                <p:cond evt="onClick" delay="0">
                  <p:tgtEl>
                    <p:spTgt spid="12"/>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name="page6">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525240" y="216721"/>
            <a:ext cx="9071643" cy="1043275"/>
          </a:xfrm>
        </p:spPr>
        <p:txBody>
          <a:bodyPr/>
          <a:lstStyle/>
          <a:p>
            <a:pPr lvl="0"/>
            <a:r>
              <a:rPr lang="en-IE">
                <a:latin typeface="SassoonCRInfantMedium" pitchFamily="18"/>
                <a:cs typeface="Arial" pitchFamily="34"/>
              </a:rPr>
              <a:t>Short  writing activities</a:t>
            </a:r>
          </a:p>
        </p:txBody>
      </p:sp>
      <p:sp>
        <p:nvSpPr>
          <p:cNvPr id="3" name="Text Placeholder 2"/>
          <p:cNvSpPr txBox="1">
            <a:spLocks noGrp="1"/>
          </p:cNvSpPr>
          <p:nvPr>
            <p:ph type="body" idx="4294967295"/>
          </p:nvPr>
        </p:nvSpPr>
        <p:spPr>
          <a:xfrm>
            <a:off x="503998" y="1259997"/>
            <a:ext cx="9071643" cy="5498278"/>
          </a:xfrm>
        </p:spPr>
        <p:txBody>
          <a:bodyPr/>
          <a:lstStyle/>
          <a:p>
            <a:pPr lvl="0"/>
            <a:r>
              <a:rPr lang="en-IE" sz="2000">
                <a:latin typeface="Comic Sans MS" pitchFamily="66"/>
                <a:cs typeface="Arial" pitchFamily="34"/>
              </a:rPr>
              <a:t>Practise writing the letters c, a, d, g, o. Please watch carefully how you child writes the letter. Are they starting in the right place?</a:t>
            </a:r>
          </a:p>
          <a:p>
            <a:pPr lvl="0"/>
            <a:r>
              <a:rPr lang="en-GB" sz="2000">
                <a:latin typeface="Comic Sans MS" pitchFamily="66"/>
                <a:cs typeface="Arial" pitchFamily="34"/>
              </a:rPr>
              <a:t>Dictation: Say each word slowly and get your child to write them down. Ask them what sound they hear at the beginning, in the middle and at the end.  a, dog, god, cod.</a:t>
            </a:r>
          </a:p>
          <a:p>
            <a:pPr lvl="0"/>
            <a:r>
              <a:rPr lang="en-GB" sz="2000">
                <a:latin typeface="Comic Sans MS" pitchFamily="66"/>
                <a:cs typeface="Arial" pitchFamily="34"/>
              </a:rPr>
              <a:t>Practise writing patterns.</a:t>
            </a:r>
          </a:p>
        </p:txBody>
      </p:sp>
      <p:pic>
        <p:nvPicPr>
          <p:cNvPr id="4" name=""/>
          <p:cNvPicPr>
            <a:picLocks noChangeAspect="1"/>
          </p:cNvPicPr>
          <p:nvPr/>
        </p:nvPicPr>
        <p:blipFill>
          <a:blip r:embed="rId3">
            <a:lum/>
            <a:alphaModFix/>
          </a:blip>
          <a:srcRect/>
          <a:stretch>
            <a:fillRect/>
          </a:stretch>
        </p:blipFill>
        <p:spPr>
          <a:xfrm>
            <a:off x="3593884" y="3037664"/>
            <a:ext cx="6486744" cy="4541331"/>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name="page7">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503998" y="301322"/>
            <a:ext cx="9071643" cy="721562"/>
          </a:xfrm>
        </p:spPr>
        <p:txBody>
          <a:bodyPr/>
          <a:lstStyle/>
          <a:p>
            <a:pPr lvl="0"/>
            <a:r>
              <a:rPr lang="en-GB" sz="2800" b="1">
                <a:latin typeface="SassoonCRInfantMedium" pitchFamily="18"/>
              </a:rPr>
              <a:t>Reminder: Correct letter formation is SO important</a:t>
            </a:r>
          </a:p>
        </p:txBody>
      </p:sp>
      <p:sp>
        <p:nvSpPr>
          <p:cNvPr id="3" name="Text Placeholder 2"/>
          <p:cNvSpPr txBox="1">
            <a:spLocks noGrp="1"/>
          </p:cNvSpPr>
          <p:nvPr>
            <p:ph type="body" idx="4294967295"/>
          </p:nvPr>
        </p:nvSpPr>
        <p:spPr/>
        <p:txBody>
          <a:bodyPr/>
          <a:lstStyle/>
          <a:p>
            <a:endParaRPr lang="en-IE"/>
          </a:p>
        </p:txBody>
      </p:sp>
      <p:pic>
        <p:nvPicPr>
          <p:cNvPr id="4" name=""/>
          <p:cNvPicPr>
            <a:picLocks noChangeAspect="1"/>
          </p:cNvPicPr>
          <p:nvPr/>
        </p:nvPicPr>
        <p:blipFill>
          <a:blip r:embed="rId3">
            <a:lum/>
            <a:alphaModFix/>
          </a:blip>
          <a:srcRect/>
          <a:stretch>
            <a:fillRect/>
          </a:stretch>
        </p:blipFill>
        <p:spPr>
          <a:xfrm>
            <a:off x="67546" y="1022893"/>
            <a:ext cx="9866860" cy="6416299"/>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name="page8">
    <p:spTree>
      <p:nvGrpSpPr>
        <p:cNvPr id="1" name=""/>
        <p:cNvGrpSpPr/>
        <p:nvPr/>
      </p:nvGrpSpPr>
      <p:grpSpPr>
        <a:xfrm>
          <a:off x="0" y="0"/>
          <a:ext cx="0" cy="0"/>
          <a:chOff x="0" y="0"/>
          <a:chExt cx="0" cy="0"/>
        </a:xfrm>
      </p:grpSpPr>
      <p:sp>
        <p:nvSpPr>
          <p:cNvPr id="2" name="Title 1"/>
          <p:cNvSpPr txBox="1">
            <a:spLocks noGrp="1"/>
          </p:cNvSpPr>
          <p:nvPr>
            <p:ph type="title" idx="4294967295"/>
          </p:nvPr>
        </p:nvSpPr>
        <p:spPr/>
        <p:txBody>
          <a:bodyPr/>
          <a:lstStyle/>
          <a:p>
            <a:pPr lvl="0"/>
            <a:r>
              <a:rPr lang="x-none"/>
              <a:t>Oral language</a:t>
            </a:r>
          </a:p>
        </p:txBody>
      </p:sp>
      <p:sp>
        <p:nvSpPr>
          <p:cNvPr id="3" name="Text Placeholder 2"/>
          <p:cNvSpPr txBox="1">
            <a:spLocks noGrp="1"/>
          </p:cNvSpPr>
          <p:nvPr>
            <p:ph type="body" idx="4294967295"/>
          </p:nvPr>
        </p:nvSpPr>
        <p:spPr/>
        <p:txBody>
          <a:bodyPr/>
          <a:lstStyle/>
          <a:p>
            <a:endParaRPr lang="en-IE"/>
          </a:p>
        </p:txBody>
      </p:sp>
      <p:pic>
        <p:nvPicPr>
          <p:cNvPr id="4" name="Picture 1" descr="Spring Eggstravaganza: Scene 1 - Springtime Farm ..."/>
          <p:cNvPicPr>
            <a:picLocks noChangeAspect="1"/>
          </p:cNvPicPr>
          <p:nvPr/>
        </p:nvPicPr>
        <p:blipFill>
          <a:blip r:embed="rId3">
            <a:lum/>
            <a:alphaModFix/>
          </a:blip>
          <a:srcRect/>
          <a:stretch>
            <a:fillRect/>
          </a:stretch>
        </p:blipFill>
        <p:spPr>
          <a:xfrm>
            <a:off x="263475" y="1439997"/>
            <a:ext cx="9453963" cy="5952698"/>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name="page9">
    <p:spTree>
      <p:nvGrpSpPr>
        <p:cNvPr id="1" name=""/>
        <p:cNvGrpSpPr/>
        <p:nvPr/>
      </p:nvGrpSpPr>
      <p:grpSpPr>
        <a:xfrm>
          <a:off x="0" y="0"/>
          <a:ext cx="0" cy="0"/>
          <a:chOff x="0" y="0"/>
          <a:chExt cx="0" cy="0"/>
        </a:xfrm>
      </p:grpSpPr>
      <p:sp>
        <p:nvSpPr>
          <p:cNvPr id="2" name="Title 1"/>
          <p:cNvSpPr txBox="1">
            <a:spLocks noGrp="1"/>
          </p:cNvSpPr>
          <p:nvPr>
            <p:ph type="title" idx="4294967295"/>
          </p:nvPr>
        </p:nvSpPr>
        <p:spPr/>
        <p:txBody>
          <a:bodyPr/>
          <a:lstStyle/>
          <a:p>
            <a:pPr lvl="0"/>
            <a:r>
              <a:rPr lang="en-IE">
                <a:latin typeface="SassoonCRInfantMedium" pitchFamily="18"/>
              </a:rPr>
              <a:t>Questions</a:t>
            </a:r>
          </a:p>
        </p:txBody>
      </p:sp>
      <p:sp>
        <p:nvSpPr>
          <p:cNvPr id="3" name="Text Placeholder 2"/>
          <p:cNvSpPr txBox="1">
            <a:spLocks noGrp="1"/>
          </p:cNvSpPr>
          <p:nvPr>
            <p:ph type="body" idx="4294967295"/>
          </p:nvPr>
        </p:nvSpPr>
        <p:spPr>
          <a:xfrm>
            <a:off x="503998" y="1259997"/>
            <a:ext cx="9071643" cy="6299996"/>
          </a:xfrm>
        </p:spPr>
        <p:txBody>
          <a:bodyPr/>
          <a:lstStyle/>
          <a:p>
            <a:pPr lvl="0"/>
            <a:r>
              <a:rPr lang="en-GB" sz="2800">
                <a:latin typeface="SassoonCRInfantMedium" pitchFamily="18"/>
                <a:cs typeface="Arial" pitchFamily="34"/>
              </a:rPr>
              <a:t>Name all the animals you can see.</a:t>
            </a:r>
            <a:br>
              <a:rPr lang="en-GB" sz="2800">
                <a:latin typeface="SassoonCRInfantMedium" pitchFamily="18"/>
                <a:cs typeface="Arial" pitchFamily="34"/>
              </a:rPr>
            </a:br>
            <a:r>
              <a:rPr lang="en-GB" sz="2800">
                <a:latin typeface="SassoonCRInfantMedium" pitchFamily="18"/>
                <a:cs typeface="Arial" pitchFamily="34"/>
              </a:rPr>
              <a:t>Where are the horses?</a:t>
            </a:r>
          </a:p>
          <a:p>
            <a:pPr lvl="0"/>
            <a:r>
              <a:rPr lang="en-GB" sz="2800">
                <a:latin typeface="SassoonCRInfantMedium" pitchFamily="18"/>
              </a:rPr>
              <a:t>What are the ducklings doing?</a:t>
            </a:r>
          </a:p>
          <a:p>
            <a:pPr lvl="0"/>
            <a:r>
              <a:rPr lang="en-GB" sz="2800">
                <a:latin typeface="SassoonCRInfantMedium" pitchFamily="18"/>
              </a:rPr>
              <a:t>Why is the cow wearing a bell?</a:t>
            </a:r>
          </a:p>
          <a:p>
            <a:pPr lvl="0"/>
            <a:r>
              <a:rPr lang="en-GB" sz="2800">
                <a:latin typeface="SassoonCRInfantMedium" pitchFamily="18"/>
              </a:rPr>
              <a:t>What might the farmer take to the mill?</a:t>
            </a:r>
          </a:p>
          <a:p>
            <a:pPr lvl="0"/>
            <a:r>
              <a:rPr lang="en-GB" sz="2800">
                <a:latin typeface="SassoonCRInfantMedium" pitchFamily="18"/>
              </a:rPr>
              <a:t>How does the farmer get milk from the cow?</a:t>
            </a:r>
          </a:p>
          <a:p>
            <a:pPr lvl="0"/>
            <a:r>
              <a:rPr lang="en-GB" sz="2800">
                <a:latin typeface="SassoonCRInfantMedium" pitchFamily="18"/>
              </a:rPr>
              <a:t>What do you call a baby cow, horse, pig, duck, goose, sheep, goat?</a:t>
            </a:r>
          </a:p>
          <a:p>
            <a:pPr lvl="0"/>
            <a:r>
              <a:rPr lang="en-GB" sz="2800">
                <a:latin typeface="SassoonCRInfantMedium" pitchFamily="18"/>
              </a:rPr>
              <a:t>What is your favourite farm animal? Why?</a:t>
            </a:r>
          </a:p>
          <a:p>
            <a:pPr lvl="0"/>
            <a:r>
              <a:rPr lang="en-GB" sz="2800">
                <a:latin typeface="SassoonCRInfantMedium" pitchFamily="18"/>
              </a:rPr>
              <a:t>Can you spot some things that don’t belong in the picture? How many did you find?</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name="page10">
    <p:spTree>
      <p:nvGrpSpPr>
        <p:cNvPr id="1" name=""/>
        <p:cNvGrpSpPr/>
        <p:nvPr/>
      </p:nvGrpSpPr>
      <p:grpSpPr>
        <a:xfrm>
          <a:off x="0" y="0"/>
          <a:ext cx="0" cy="0"/>
          <a:chOff x="0" y="0"/>
          <a:chExt cx="0" cy="0"/>
        </a:xfrm>
      </p:grpSpPr>
      <p:sp>
        <p:nvSpPr>
          <p:cNvPr id="2" name="Title 1"/>
          <p:cNvSpPr txBox="1">
            <a:spLocks noGrp="1"/>
          </p:cNvSpPr>
          <p:nvPr>
            <p:ph type="title" idx="4294967295"/>
          </p:nvPr>
        </p:nvSpPr>
        <p:spPr/>
        <p:txBody>
          <a:bodyPr/>
          <a:lstStyle/>
          <a:p>
            <a:pPr lvl="0"/>
            <a:r>
              <a:rPr lang="x-none"/>
              <a:t>Spot the difference</a:t>
            </a:r>
          </a:p>
        </p:txBody>
      </p:sp>
      <p:sp>
        <p:nvSpPr>
          <p:cNvPr id="3" name="Text Placeholder 2"/>
          <p:cNvSpPr txBox="1">
            <a:spLocks noGrp="1"/>
          </p:cNvSpPr>
          <p:nvPr>
            <p:ph type="body" idx="4294967295"/>
          </p:nvPr>
        </p:nvSpPr>
        <p:spPr/>
        <p:txBody>
          <a:bodyPr/>
          <a:lstStyle/>
          <a:p>
            <a:endParaRPr lang="en-IE"/>
          </a:p>
        </p:txBody>
      </p:sp>
      <p:pic>
        <p:nvPicPr>
          <p:cNvPr id="4" name="Picture 6" descr="The School Garden Spot the Differences Worksheet"/>
          <p:cNvPicPr>
            <a:picLocks noChangeAspect="1"/>
          </p:cNvPicPr>
          <p:nvPr/>
        </p:nvPicPr>
        <p:blipFill>
          <a:blip r:embed="rId3">
            <a:lum/>
            <a:alphaModFix/>
          </a:blip>
          <a:srcRect/>
          <a:stretch>
            <a:fillRect/>
          </a:stretch>
        </p:blipFill>
        <p:spPr>
          <a:xfrm>
            <a:off x="139711" y="1574999"/>
            <a:ext cx="9794705" cy="5832472"/>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name="Slide25">
    <p:spTree>
      <p:nvGrpSpPr>
        <p:cNvPr id="1" name=""/>
        <p:cNvGrpSpPr/>
        <p:nvPr/>
      </p:nvGrpSpPr>
      <p:grpSpPr>
        <a:xfrm>
          <a:off x="0" y="0"/>
          <a:ext cx="0" cy="0"/>
          <a:chOff x="0" y="0"/>
          <a:chExt cx="0" cy="0"/>
        </a:xfrm>
      </p:grpSpPr>
      <p:sp>
        <p:nvSpPr>
          <p:cNvPr id="2" name="Title 3"/>
          <p:cNvSpPr txBox="1">
            <a:spLocks noGrp="1"/>
          </p:cNvSpPr>
          <p:nvPr>
            <p:ph type="title"/>
          </p:nvPr>
        </p:nvSpPr>
        <p:spPr/>
        <p:txBody>
          <a:bodyPr/>
          <a:lstStyle/>
          <a:p>
            <a:pPr lvl="0"/>
            <a:r>
              <a:rPr lang="en-IE"/>
              <a:t>Look at the first picture in each row. Can you find the matching picture?</a:t>
            </a:r>
          </a:p>
        </p:txBody>
      </p:sp>
      <p:pic>
        <p:nvPicPr>
          <p:cNvPr id="3" name="Content Placeholder 5"/>
          <p:cNvPicPr>
            <a:picLocks noGrp="1" noChangeAspect="1"/>
          </p:cNvPicPr>
          <p:nvPr>
            <p:ph idx="1"/>
          </p:nvPr>
        </p:nvPicPr>
        <p:blipFill>
          <a:blip r:embed="rId2"/>
          <a:stretch>
            <a:fillRect/>
          </a:stretch>
        </p:blipFill>
        <p:spPr>
          <a:xfrm>
            <a:off x="1596322" y="1563477"/>
            <a:ext cx="6664275" cy="5996196"/>
          </a:xfrm>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name="page11">
    <p:spTree>
      <p:nvGrpSpPr>
        <p:cNvPr id="1" name=""/>
        <p:cNvGrpSpPr/>
        <p:nvPr/>
      </p:nvGrpSpPr>
      <p:grpSpPr>
        <a:xfrm>
          <a:off x="0" y="0"/>
          <a:ext cx="0" cy="0"/>
          <a:chOff x="0" y="0"/>
          <a:chExt cx="0" cy="0"/>
        </a:xfrm>
      </p:grpSpPr>
      <p:sp>
        <p:nvSpPr>
          <p:cNvPr id="2" name="Title 1"/>
          <p:cNvSpPr txBox="1">
            <a:spLocks noGrp="1"/>
          </p:cNvSpPr>
          <p:nvPr>
            <p:ph type="title" idx="4294967295"/>
          </p:nvPr>
        </p:nvSpPr>
        <p:spPr/>
        <p:txBody>
          <a:bodyPr/>
          <a:lstStyle/>
          <a:p>
            <a:pPr lvl="0"/>
            <a:r>
              <a:rPr lang="en-IE" b="1">
                <a:latin typeface="SassoonCRInfantMedium" pitchFamily="18"/>
                <a:cs typeface="Arial" pitchFamily="34"/>
              </a:rPr>
              <a:t>Reading</a:t>
            </a:r>
          </a:p>
        </p:txBody>
      </p:sp>
      <p:sp>
        <p:nvSpPr>
          <p:cNvPr id="3" name="Text Placeholder 2"/>
          <p:cNvSpPr txBox="1">
            <a:spLocks noGrp="1"/>
          </p:cNvSpPr>
          <p:nvPr>
            <p:ph type="body" idx="4294967295"/>
          </p:nvPr>
        </p:nvSpPr>
        <p:spPr>
          <a:xfrm>
            <a:off x="503998" y="1769043"/>
            <a:ext cx="9071643" cy="5132161"/>
          </a:xfrm>
        </p:spPr>
        <p:txBody>
          <a:bodyPr/>
          <a:lstStyle/>
          <a:p>
            <a:pPr lvl="0"/>
            <a:r>
              <a:rPr lang="en-IE" sz="2000">
                <a:latin typeface="SassoonCRInfantMedium" pitchFamily="18"/>
                <a:cs typeface="Arial" pitchFamily="34"/>
              </a:rPr>
              <a:t>Try to set aside a little time each day to read to your child.</a:t>
            </a:r>
          </a:p>
          <a:p>
            <a:pPr lvl="0"/>
            <a:r>
              <a:rPr lang="en-IE" sz="2000">
                <a:latin typeface="SassoonCRInfantMedium" pitchFamily="18"/>
                <a:cs typeface="Arial" pitchFamily="34"/>
              </a:rPr>
              <a:t>Encourage them to predict what they think will happen before they read it. When we make predictions we look at the front cover and title of the story.  </a:t>
            </a:r>
          </a:p>
          <a:p>
            <a:pPr lvl="0"/>
            <a:r>
              <a:rPr lang="en-IE" sz="2000">
                <a:latin typeface="SassoonCRInfantMedium" pitchFamily="18"/>
                <a:cs typeface="Arial" pitchFamily="34"/>
              </a:rPr>
              <a:t>Encourage them to look at books themselves and to identify any words they know.</a:t>
            </a:r>
          </a:p>
          <a:p>
            <a:pPr lvl="0"/>
            <a:r>
              <a:rPr lang="en-IE" sz="2000">
                <a:latin typeface="SassoonCRInfantMedium" pitchFamily="18"/>
                <a:cs typeface="Arial" pitchFamily="34"/>
              </a:rPr>
              <a:t>Get them to retell stories in their own words and to talk about the characters.</a:t>
            </a:r>
          </a:p>
          <a:p>
            <a:pPr lvl="0"/>
            <a:r>
              <a:rPr lang="en-IE" sz="2000">
                <a:latin typeface="SassoonCRInfantMedium" pitchFamily="18"/>
                <a:cs typeface="Arial" pitchFamily="34"/>
              </a:rPr>
              <a:t>Ask them to draw a picture of their favourite part of the story.</a:t>
            </a:r>
          </a:p>
          <a:p>
            <a:pPr lvl="0"/>
            <a:r>
              <a:rPr lang="en-IE" sz="2000">
                <a:latin typeface="SassoonCRInfantMedium" pitchFamily="18"/>
                <a:cs typeface="Arial" pitchFamily="34"/>
              </a:rPr>
              <a:t>Sample story you can read: We're Going on a Bear Hunt - </a:t>
            </a:r>
            <a:r>
              <a:rPr lang="en-IE" sz="2000">
                <a:latin typeface="SassoonCRInfantMedium" pitchFamily="18"/>
                <a:cs typeface="Arial" pitchFamily="34"/>
                <a:hlinkClick r:id="rId3"/>
              </a:rPr>
              <a:t>https://www.youtube.com/watch?v=0gyI6ykDwds</a:t>
            </a:r>
          </a:p>
          <a:p>
            <a:pPr lvl="0"/>
            <a:r>
              <a:rPr lang="en-IE" sz="2000">
                <a:latin typeface="SassoonCRInfantMedium" pitchFamily="18"/>
                <a:cs typeface="Arial" pitchFamily="34"/>
                <a:hlinkClick r:id="rId4"/>
              </a:rPr>
              <a:t>https://www.starfall.com</a:t>
            </a:r>
            <a:r>
              <a:rPr lang="en-IE" sz="2000">
                <a:latin typeface="SassoonCRInfantMedium" pitchFamily="18"/>
                <a:cs typeface="Arial" pitchFamily="34"/>
              </a:rPr>
              <a:t>    </a:t>
            </a:r>
          </a:p>
          <a:p>
            <a:pPr lvl="0"/>
            <a:r>
              <a:rPr lang="en-IE" sz="2000">
                <a:latin typeface="SassoonCRInfantMedium" pitchFamily="18"/>
                <a:cs typeface="Arial" pitchFamily="34"/>
                <a:hlinkClick r:id="rId5"/>
              </a:rPr>
              <a:t>https://www.oxfordowl.co.uk</a:t>
            </a:r>
            <a:r>
              <a:rPr lang="en-IE" sz="2000">
                <a:latin typeface="SassoonCRInfantMedium" pitchFamily="18"/>
                <a:cs typeface="Arial" pitchFamily="34"/>
              </a:rPr>
              <a:t> </a:t>
            </a:r>
          </a:p>
          <a:p>
            <a:pPr lvl="0"/>
            <a:r>
              <a:rPr lang="en-IE" sz="2000">
                <a:latin typeface="SassoonCRInfantMedium" pitchFamily="18"/>
                <a:cs typeface="Arial" pitchFamily="34"/>
                <a:hlinkClick r:id="rId6"/>
              </a:rPr>
              <a:t>https://stories.audible.com/discovery</a:t>
            </a:r>
            <a:r>
              <a:rPr lang="en-IE" sz="2000">
                <a:latin typeface="SassoonCRInfantMedium" pitchFamily="18"/>
                <a:cs typeface="Arial" pitchFamily="34"/>
              </a:rPr>
              <a:t> </a:t>
            </a:r>
          </a:p>
          <a:p>
            <a:pPr lvl="0"/>
            <a:endParaRPr lang="en-IE" sz="2000" b="1">
              <a:solidFill>
                <a:srgbClr val="333399"/>
              </a:solidFill>
              <a:latin typeface="SassoonCRInfantMedium" pitchFamily="18"/>
              <a:cs typeface="Arial" pitchFamily="34"/>
            </a:endParaRPr>
          </a:p>
        </p:txBody>
      </p:sp>
      <p:pic>
        <p:nvPicPr>
          <p:cNvPr id="4" name=""/>
          <p:cNvPicPr>
            <a:picLocks noChangeAspect="1"/>
          </p:cNvPicPr>
          <p:nvPr/>
        </p:nvPicPr>
        <p:blipFill>
          <a:blip r:embed="rId7">
            <a:lum/>
            <a:alphaModFix/>
          </a:blip>
          <a:srcRect/>
          <a:stretch>
            <a:fillRect/>
          </a:stretch>
        </p:blipFill>
        <p:spPr>
          <a:xfrm>
            <a:off x="6839995" y="4859999"/>
            <a:ext cx="2700003" cy="2340004"/>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name="page2">
    <p:spTree>
      <p:nvGrpSpPr>
        <p:cNvPr id="1" name=""/>
        <p:cNvGrpSpPr/>
        <p:nvPr/>
      </p:nvGrpSpPr>
      <p:grpSpPr>
        <a:xfrm>
          <a:off x="0" y="0"/>
          <a:ext cx="0" cy="0"/>
          <a:chOff x="0" y="0"/>
          <a:chExt cx="0" cy="0"/>
        </a:xfrm>
      </p:grpSpPr>
      <p:sp>
        <p:nvSpPr>
          <p:cNvPr id="2" name="Text Placeholder 1"/>
          <p:cNvSpPr txBox="1">
            <a:spLocks noGrp="1"/>
          </p:cNvSpPr>
          <p:nvPr>
            <p:ph type="body" idx="4294967295"/>
          </p:nvPr>
        </p:nvSpPr>
        <p:spPr>
          <a:xfrm>
            <a:off x="503998" y="359999"/>
            <a:ext cx="9071643" cy="6398276"/>
          </a:xfrm>
        </p:spPr>
        <p:txBody>
          <a:bodyPr/>
          <a:lstStyle/>
          <a:p>
            <a:pPr lvl="0"/>
            <a:endParaRPr lang="en-IE" sz="2400">
              <a:solidFill>
                <a:srgbClr val="333399"/>
              </a:solidFill>
              <a:latin typeface="SassoonCRInfantMedium" pitchFamily="18"/>
            </a:endParaRPr>
          </a:p>
          <a:p>
            <a:pPr lvl="0"/>
            <a:r>
              <a:rPr lang="en-IE" sz="2400">
                <a:latin typeface="SassoonCRInfantMedium" pitchFamily="18"/>
              </a:rPr>
              <a:t>Children: We hope you are all staying healthy and safe at home. Your teachers are missing you and are looking forward to seeing you back in the classroom soon.</a:t>
            </a:r>
          </a:p>
          <a:p>
            <a:pPr lvl="0"/>
            <a:r>
              <a:rPr lang="en-IE" sz="2400">
                <a:latin typeface="SassoonCRInfantMedium" pitchFamily="18"/>
              </a:rPr>
              <a:t>Parents/Guardians: We hope that our plans will help you. The children will need your help but should be encouraged to be as independent as possible. Keep the sessions short (2/3 tasks per day) and regular and remember that you have one week to complete the tasks.  Don’t stress or panic if not completed we will revise all of this when schools re-open. Thank you. </a:t>
            </a:r>
          </a:p>
        </p:txBody>
      </p:sp>
      <p:pic>
        <p:nvPicPr>
          <p:cNvPr id="3" name=""/>
          <p:cNvPicPr>
            <a:picLocks noChangeAspect="1"/>
          </p:cNvPicPr>
          <p:nvPr/>
        </p:nvPicPr>
        <p:blipFill>
          <a:blip r:embed="rId3">
            <a:lum/>
            <a:alphaModFix/>
          </a:blip>
          <a:srcRect/>
          <a:stretch>
            <a:fillRect/>
          </a:stretch>
        </p:blipFill>
        <p:spPr>
          <a:xfrm>
            <a:off x="4320000" y="5039999"/>
            <a:ext cx="2114275" cy="2161797"/>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name="page12">
    <p:spTree>
      <p:nvGrpSpPr>
        <p:cNvPr id="1" name=""/>
        <p:cNvGrpSpPr/>
        <p:nvPr/>
      </p:nvGrpSpPr>
      <p:grpSpPr>
        <a:xfrm>
          <a:off x="0" y="0"/>
          <a:ext cx="0" cy="0"/>
          <a:chOff x="0" y="0"/>
          <a:chExt cx="0" cy="0"/>
        </a:xfrm>
      </p:grpSpPr>
      <p:pic>
        <p:nvPicPr>
          <p:cNvPr id="2" name=""/>
          <p:cNvPicPr>
            <a:picLocks noChangeAspect="1"/>
          </p:cNvPicPr>
          <p:nvPr/>
        </p:nvPicPr>
        <p:blipFill>
          <a:blip r:embed="rId3">
            <a:lum/>
            <a:alphaModFix/>
          </a:blip>
          <a:srcRect/>
          <a:stretch>
            <a:fillRect/>
          </a:stretch>
        </p:blipFill>
        <p:spPr>
          <a:xfrm>
            <a:off x="1619996" y="0"/>
            <a:ext cx="5579997" cy="3420002"/>
          </a:xfrm>
          <a:prstGeom prst="rect">
            <a:avLst/>
          </a:prstGeom>
          <a:noFill/>
          <a:ln>
            <a:noFill/>
          </a:ln>
        </p:spPr>
      </p:pic>
      <p:pic>
        <p:nvPicPr>
          <p:cNvPr id="3" name=""/>
          <p:cNvPicPr>
            <a:picLocks noChangeAspect="1"/>
          </p:cNvPicPr>
          <p:nvPr/>
        </p:nvPicPr>
        <p:blipFill>
          <a:blip r:embed="rId4">
            <a:lum/>
            <a:alphaModFix/>
          </a:blip>
          <a:srcRect/>
          <a:stretch>
            <a:fillRect/>
          </a:stretch>
        </p:blipFill>
        <p:spPr>
          <a:xfrm>
            <a:off x="1692718" y="3384715"/>
            <a:ext cx="5507275" cy="4175278"/>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name="page13">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503998" y="301322"/>
            <a:ext cx="9071643" cy="958684"/>
          </a:xfrm>
        </p:spPr>
        <p:txBody>
          <a:bodyPr/>
          <a:lstStyle/>
          <a:p>
            <a:pPr lvl="0"/>
            <a:r>
              <a:rPr lang="en-GB" sz="4000">
                <a:latin typeface="SassoonCRInfantMedium" pitchFamily="18"/>
              </a:rPr>
              <a:t>Tricky Words</a:t>
            </a:r>
          </a:p>
        </p:txBody>
      </p:sp>
      <p:sp>
        <p:nvSpPr>
          <p:cNvPr id="3" name="Text Placeholder 2"/>
          <p:cNvSpPr txBox="1">
            <a:spLocks noGrp="1"/>
          </p:cNvSpPr>
          <p:nvPr>
            <p:ph type="body" idx="4294967295"/>
          </p:nvPr>
        </p:nvSpPr>
        <p:spPr>
          <a:xfrm>
            <a:off x="503998" y="3060003"/>
            <a:ext cx="9071643" cy="3698281"/>
          </a:xfrm>
        </p:spPr>
        <p:txBody>
          <a:bodyPr/>
          <a:lstStyle/>
          <a:p>
            <a:pPr lvl="0"/>
            <a:r>
              <a:rPr lang="en-GB" sz="2400">
                <a:latin typeface="SassoonCRInfantMedium" pitchFamily="18"/>
              </a:rPr>
              <a:t>Tricky words are best remembered by constant repetition. Here are some simple ways to achieve this.</a:t>
            </a:r>
          </a:p>
          <a:p>
            <a:pPr lvl="0"/>
            <a:r>
              <a:rPr lang="en-GB" sz="2400">
                <a:latin typeface="SassoonCRInfantMedium" pitchFamily="18"/>
              </a:rPr>
              <a:t>Write the words individually on paper and stick them up around the house. Ask your child to say the word whenever they pass by it. Move the words around regularly.</a:t>
            </a:r>
          </a:p>
          <a:p>
            <a:pPr lvl="0"/>
            <a:r>
              <a:rPr lang="en-GB" sz="2400">
                <a:latin typeface="SassoonCRInfantMedium" pitchFamily="18"/>
              </a:rPr>
              <a:t>Make two copies of each word and play Memory or Snap.</a:t>
            </a:r>
          </a:p>
          <a:p>
            <a:pPr lvl="0"/>
            <a:r>
              <a:rPr lang="en-GB" sz="2400">
                <a:latin typeface="SassoonCRInfantMedium" pitchFamily="18"/>
              </a:rPr>
              <a:t>Be a tricky word detective and find a given word in a story book.</a:t>
            </a:r>
          </a:p>
          <a:p>
            <a:pPr lvl="0"/>
            <a:r>
              <a:rPr lang="en-GB" sz="2400">
                <a:latin typeface="SassoonCRInfantMedium" pitchFamily="18"/>
              </a:rPr>
              <a:t>Watch the Epic Phonics ‘Tricky Word’ songs on YouTube</a:t>
            </a:r>
          </a:p>
        </p:txBody>
      </p:sp>
      <p:pic>
        <p:nvPicPr>
          <p:cNvPr id="4" name="Table 3"/>
          <p:cNvPicPr>
            <a:picLocks noChangeAspect="1"/>
          </p:cNvPicPr>
          <p:nvPr/>
        </p:nvPicPr>
        <p:blipFill>
          <a:blip r:embed="rId3"/>
          <a:stretch>
            <a:fillRect/>
          </a:stretch>
        </p:blipFill>
        <p:spPr>
          <a:xfrm>
            <a:off x="1439997" y="1079997"/>
            <a:ext cx="7020013" cy="1439997"/>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name="Slide23">
    <p:spTree>
      <p:nvGrpSpPr>
        <p:cNvPr id="1" name=""/>
        <p:cNvGrpSpPr/>
        <p:nvPr/>
      </p:nvGrpSpPr>
      <p:grpSpPr>
        <a:xfrm>
          <a:off x="0" y="0"/>
          <a:ext cx="0" cy="0"/>
          <a:chOff x="0" y="0"/>
          <a:chExt cx="0" cy="0"/>
        </a:xfrm>
      </p:grpSpPr>
      <p:sp>
        <p:nvSpPr>
          <p:cNvPr id="2" name="Title 2"/>
          <p:cNvSpPr txBox="1">
            <a:spLocks noGrp="1"/>
          </p:cNvSpPr>
          <p:nvPr>
            <p:ph type="title"/>
          </p:nvPr>
        </p:nvSpPr>
        <p:spPr/>
        <p:txBody>
          <a:bodyPr/>
          <a:lstStyle/>
          <a:p>
            <a:pPr lvl="0"/>
            <a:r>
              <a:rPr lang="en-IE"/>
              <a:t>Can you find the matches?</a:t>
            </a:r>
          </a:p>
        </p:txBody>
      </p:sp>
      <p:sp>
        <p:nvSpPr>
          <p:cNvPr id="3" name="Content Placeholder 3"/>
          <p:cNvSpPr txBox="1">
            <a:spLocks noGrp="1"/>
          </p:cNvSpPr>
          <p:nvPr>
            <p:ph idx="1"/>
          </p:nvPr>
        </p:nvSpPr>
        <p:spPr>
          <a:xfrm>
            <a:off x="503998" y="1634352"/>
            <a:ext cx="9071643" cy="5790630"/>
          </a:xfrm>
          <a:solidFill>
            <a:srgbClr val="FFF2CC"/>
          </a:solidFill>
        </p:spPr>
        <p:txBody>
          <a:bodyPr anchorCtr="1"/>
          <a:lstStyle/>
          <a:p>
            <a:pPr lvl="0" algn="ctr"/>
            <a:r>
              <a:rPr lang="en-IE"/>
              <a:t>To win you have to be able to </a:t>
            </a:r>
            <a:r>
              <a:rPr lang="en-IE" u="sng"/>
              <a:t>read </a:t>
            </a:r>
            <a:r>
              <a:rPr lang="en-IE"/>
              <a:t>and match </a:t>
            </a:r>
            <a:r>
              <a:rPr lang="en-IE" b="1" u="sng"/>
              <a:t>all</a:t>
            </a:r>
            <a:r>
              <a:rPr lang="en-IE"/>
              <a:t> the words! Good luck!</a:t>
            </a:r>
          </a:p>
        </p:txBody>
      </p:sp>
      <p:pic>
        <p:nvPicPr>
          <p:cNvPr id="4" name="Picture 7"/>
          <p:cNvPicPr>
            <a:picLocks noChangeAspect="1"/>
          </p:cNvPicPr>
          <p:nvPr/>
        </p:nvPicPr>
        <p:blipFill>
          <a:blip r:embed="rId2"/>
          <a:srcRect/>
          <a:stretch>
            <a:fillRect/>
          </a:stretch>
        </p:blipFill>
        <p:spPr>
          <a:xfrm>
            <a:off x="1580659" y="3034015"/>
            <a:ext cx="6918322" cy="4224335"/>
          </a:xfrm>
          <a:prstGeom prst="rect">
            <a:avLst/>
          </a:prstGeom>
          <a:noFill/>
          <a:ln>
            <a:noFill/>
          </a:ln>
        </p:spPr>
      </p:pic>
      <p:sp>
        <p:nvSpPr>
          <p:cNvPr id="5" name="Rectangle: Rounded Corners 8"/>
          <p:cNvSpPr/>
          <p:nvPr/>
        </p:nvSpPr>
        <p:spPr>
          <a:xfrm>
            <a:off x="2191524" y="3461900"/>
            <a:ext cx="800100" cy="801691"/>
          </a:xfrm>
          <a:custGeom>
            <a:avLst/>
            <a:gdLst>
              <a:gd name="f0" fmla="val 10800000"/>
              <a:gd name="f1" fmla="val 5400000"/>
              <a:gd name="f2" fmla="val 16200000"/>
              <a:gd name="f3" fmla="val w"/>
              <a:gd name="f4" fmla="val h"/>
              <a:gd name="f5" fmla="val ss"/>
              <a:gd name="f6" fmla="val 0"/>
              <a:gd name="f7" fmla="*/ 5419351 1 1725033"/>
              <a:gd name="f8" fmla="val 45"/>
              <a:gd name="f9" fmla="abs f3"/>
              <a:gd name="f10" fmla="abs f4"/>
              <a:gd name="f11" fmla="abs f5"/>
              <a:gd name="f12" fmla="*/ f7 1 180"/>
              <a:gd name="f13" fmla="+- 0 0 f1"/>
              <a:gd name="f14" fmla="+- f6 f6 0"/>
              <a:gd name="f15" fmla="abs f6"/>
              <a:gd name="f16" fmla="?: f9 f3 1"/>
              <a:gd name="f17" fmla="?: f10 f4 1"/>
              <a:gd name="f18" fmla="?: f11 f5 1"/>
              <a:gd name="f19" fmla="*/ f8 f12 1"/>
              <a:gd name="f20" fmla="+- f6 0 f14"/>
              <a:gd name="f21" fmla="?: f6 f13 f1"/>
              <a:gd name="f22" fmla="?: f6 f1 f13"/>
              <a:gd name="f23" fmla="*/ f16 1 21600"/>
              <a:gd name="f24" fmla="*/ f17 1 21600"/>
              <a:gd name="f25" fmla="*/ 21600 f16 1"/>
              <a:gd name="f26" fmla="*/ 21600 f17 1"/>
              <a:gd name="f27" fmla="+- 0 0 f19"/>
              <a:gd name="f28" fmla="abs f20"/>
              <a:gd name="f29" fmla="?: f20 f13 f1"/>
              <a:gd name="f30" fmla="?: f20 f1 f13"/>
              <a:gd name="f31" fmla="?: f20 f2 f1"/>
              <a:gd name="f32" fmla="?: f20 f1 f2"/>
              <a:gd name="f33" fmla="?: f20 0 f0"/>
              <a:gd name="f34" fmla="?: f20 f0 0"/>
              <a:gd name="f35" fmla="min f24 f23"/>
              <a:gd name="f36" fmla="*/ f25 1 f18"/>
              <a:gd name="f37" fmla="*/ f26 1 f18"/>
              <a:gd name="f38" fmla="*/ f27 f0 1"/>
              <a:gd name="f39" fmla="?: f20 f32 f31"/>
              <a:gd name="f40" fmla="?: f20 f31 f32"/>
              <a:gd name="f41" fmla="?: f6 f30 f29"/>
              <a:gd name="f42" fmla="val f36"/>
              <a:gd name="f43" fmla="val f37"/>
              <a:gd name="f44" fmla="*/ f38 1 f7"/>
              <a:gd name="f45" fmla="?: f6 f40 f39"/>
              <a:gd name="f46" fmla="*/ f14 f35 1"/>
              <a:gd name="f47" fmla="*/ f6 f35 1"/>
              <a:gd name="f48" fmla="*/ f28 f35 1"/>
              <a:gd name="f49" fmla="*/ f15 f35 1"/>
              <a:gd name="f50" fmla="+- f43 0 f6"/>
              <a:gd name="f51" fmla="+- f42 0 f6"/>
              <a:gd name="f52" fmla="+- f44 0 f1"/>
              <a:gd name="f53" fmla="*/ f43 f35 1"/>
              <a:gd name="f54" fmla="*/ f42 f35 1"/>
              <a:gd name="f55" fmla="+- f43 0 f50"/>
              <a:gd name="f56" fmla="+- f42 0 f51"/>
              <a:gd name="f57" fmla="+- f50 0 f43"/>
              <a:gd name="f58" fmla="+- f51 0 f42"/>
              <a:gd name="f59" fmla="+- f52 f1 0"/>
              <a:gd name="f60" fmla="*/ f50 f35 1"/>
              <a:gd name="f61" fmla="*/ f51 f35 1"/>
              <a:gd name="f62" fmla="abs f55"/>
              <a:gd name="f63" fmla="?: f55 0 f0"/>
              <a:gd name="f64" fmla="?: f55 f0 0"/>
              <a:gd name="f65" fmla="?: f55 f21 f22"/>
              <a:gd name="f66" fmla="abs f56"/>
              <a:gd name="f67" fmla="abs f57"/>
              <a:gd name="f68" fmla="?: f56 f13 f1"/>
              <a:gd name="f69" fmla="?: f56 f1 f13"/>
              <a:gd name="f70" fmla="?: f56 f2 f1"/>
              <a:gd name="f71" fmla="?: f56 f1 f2"/>
              <a:gd name="f72" fmla="abs f58"/>
              <a:gd name="f73" fmla="?: f58 f13 f1"/>
              <a:gd name="f74" fmla="?: f58 f1 f13"/>
              <a:gd name="f75" fmla="?: f58 f34 f33"/>
              <a:gd name="f76" fmla="?: f58 f33 f34"/>
              <a:gd name="f77" fmla="*/ f59 f7 1"/>
              <a:gd name="f78" fmla="?: f6 f64 f63"/>
              <a:gd name="f79" fmla="?: f6 f63 f64"/>
              <a:gd name="f80" fmla="?: f56 f71 f70"/>
              <a:gd name="f81" fmla="?: f56 f70 f71"/>
              <a:gd name="f82" fmla="?: f57 f69 f68"/>
              <a:gd name="f83" fmla="?: f20 f75 f76"/>
              <a:gd name="f84" fmla="?: f20 f73 f74"/>
              <a:gd name="f85" fmla="*/ f77 1 f0"/>
              <a:gd name="f86" fmla="*/ f62 f35 1"/>
              <a:gd name="f87" fmla="*/ f66 f35 1"/>
              <a:gd name="f88" fmla="*/ f67 f35 1"/>
              <a:gd name="f89" fmla="*/ f72 f35 1"/>
              <a:gd name="f90" fmla="?: f55 f78 f79"/>
              <a:gd name="f91" fmla="?: f57 f81 f80"/>
              <a:gd name="f92" fmla="+- 0 0 f85"/>
              <a:gd name="f93" fmla="+- 0 0 f92"/>
              <a:gd name="f94" fmla="*/ f93 f0 1"/>
              <a:gd name="f95" fmla="*/ f94 1 f7"/>
              <a:gd name="f96" fmla="+- f95 0 f1"/>
              <a:gd name="f97" fmla="cos 1 f96"/>
              <a:gd name="f98" fmla="+- 0 0 f97"/>
              <a:gd name="f99" fmla="+- 0 0 f98"/>
              <a:gd name="f100" fmla="val f99"/>
              <a:gd name="f101" fmla="+- 0 0 f100"/>
              <a:gd name="f102" fmla="*/ f6 f101 1"/>
              <a:gd name="f103" fmla="*/ f102 3163 1"/>
              <a:gd name="f104" fmla="*/ f103 1 7636"/>
              <a:gd name="f105" fmla="+- f6 f104 0"/>
              <a:gd name="f106" fmla="+- f42 0 f104"/>
              <a:gd name="f107" fmla="+- f43 0 f104"/>
              <a:gd name="f108" fmla="*/ f105 f35 1"/>
              <a:gd name="f109" fmla="*/ f106 f35 1"/>
              <a:gd name="f110" fmla="*/ f107 f35 1"/>
            </a:gdLst>
            <a:ahLst/>
            <a:cxnLst>
              <a:cxn ang="3cd4">
                <a:pos x="hc" y="t"/>
              </a:cxn>
              <a:cxn ang="0">
                <a:pos x="r" y="vc"/>
              </a:cxn>
              <a:cxn ang="cd4">
                <a:pos x="hc" y="b"/>
              </a:cxn>
              <a:cxn ang="cd2">
                <a:pos x="l" y="vc"/>
              </a:cxn>
            </a:cxnLst>
            <a:rect l="f108" t="f108" r="f109" b="f110"/>
            <a:pathLst>
              <a:path>
                <a:moveTo>
                  <a:pt x="f46" y="f47"/>
                </a:moveTo>
                <a:arcTo wR="f48" hR="f49" stAng="f45" swAng="f41"/>
                <a:lnTo>
                  <a:pt x="f47" y="f60"/>
                </a:lnTo>
                <a:arcTo wR="f49" hR="f86" stAng="f90" swAng="f65"/>
                <a:lnTo>
                  <a:pt x="f61" y="f53"/>
                </a:lnTo>
                <a:arcTo wR="f87" hR="f88" stAng="f91" swAng="f82"/>
                <a:lnTo>
                  <a:pt x="f54" y="f46"/>
                </a:lnTo>
                <a:arcTo wR="f89" hR="f48" stAng="f83" swAng="f84"/>
                <a:close/>
              </a:path>
            </a:pathLst>
          </a:custGeom>
          <a:solidFill>
            <a:srgbClr val="FFFFFF"/>
          </a:solidFill>
          <a:ln w="12701">
            <a:solidFill>
              <a:srgbClr val="000000"/>
            </a:solidFill>
            <a:prstDash val="solid"/>
            <a:miter/>
          </a:ln>
        </p:spPr>
        <p:txBody>
          <a:bodyPr vert="horz" wrap="square" lIns="0" tIns="0" rIns="0" bIns="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5400" b="0" i="0" u="none" strike="noStrike" kern="1200" cap="none" spc="0" baseline="0">
                <a:solidFill>
                  <a:srgbClr val="000000"/>
                </a:solidFill>
                <a:uFillTx/>
                <a:latin typeface="Comic Sans MS" pitchFamily="66"/>
              </a:rPr>
              <a:t>I</a:t>
            </a:r>
          </a:p>
        </p:txBody>
      </p:sp>
      <p:sp>
        <p:nvSpPr>
          <p:cNvPr id="6" name="Rectangle: Rounded Corners 8"/>
          <p:cNvSpPr/>
          <p:nvPr/>
        </p:nvSpPr>
        <p:spPr>
          <a:xfrm>
            <a:off x="6870289" y="5925330"/>
            <a:ext cx="800100" cy="801691"/>
          </a:xfrm>
          <a:custGeom>
            <a:avLst/>
            <a:gdLst>
              <a:gd name="f0" fmla="val 10800000"/>
              <a:gd name="f1" fmla="val 5400000"/>
              <a:gd name="f2" fmla="val 16200000"/>
              <a:gd name="f3" fmla="val w"/>
              <a:gd name="f4" fmla="val h"/>
              <a:gd name="f5" fmla="val ss"/>
              <a:gd name="f6" fmla="val 0"/>
              <a:gd name="f7" fmla="*/ 5419351 1 1725033"/>
              <a:gd name="f8" fmla="val 45"/>
              <a:gd name="f9" fmla="abs f3"/>
              <a:gd name="f10" fmla="abs f4"/>
              <a:gd name="f11" fmla="abs f5"/>
              <a:gd name="f12" fmla="*/ f7 1 180"/>
              <a:gd name="f13" fmla="+- 0 0 f1"/>
              <a:gd name="f14" fmla="+- f6 f6 0"/>
              <a:gd name="f15" fmla="abs f6"/>
              <a:gd name="f16" fmla="?: f9 f3 1"/>
              <a:gd name="f17" fmla="?: f10 f4 1"/>
              <a:gd name="f18" fmla="?: f11 f5 1"/>
              <a:gd name="f19" fmla="*/ f8 f12 1"/>
              <a:gd name="f20" fmla="+- f6 0 f14"/>
              <a:gd name="f21" fmla="?: f6 f13 f1"/>
              <a:gd name="f22" fmla="?: f6 f1 f13"/>
              <a:gd name="f23" fmla="*/ f16 1 21600"/>
              <a:gd name="f24" fmla="*/ f17 1 21600"/>
              <a:gd name="f25" fmla="*/ 21600 f16 1"/>
              <a:gd name="f26" fmla="*/ 21600 f17 1"/>
              <a:gd name="f27" fmla="+- 0 0 f19"/>
              <a:gd name="f28" fmla="abs f20"/>
              <a:gd name="f29" fmla="?: f20 f13 f1"/>
              <a:gd name="f30" fmla="?: f20 f1 f13"/>
              <a:gd name="f31" fmla="?: f20 f2 f1"/>
              <a:gd name="f32" fmla="?: f20 f1 f2"/>
              <a:gd name="f33" fmla="?: f20 0 f0"/>
              <a:gd name="f34" fmla="?: f20 f0 0"/>
              <a:gd name="f35" fmla="min f24 f23"/>
              <a:gd name="f36" fmla="*/ f25 1 f18"/>
              <a:gd name="f37" fmla="*/ f26 1 f18"/>
              <a:gd name="f38" fmla="*/ f27 f0 1"/>
              <a:gd name="f39" fmla="?: f20 f32 f31"/>
              <a:gd name="f40" fmla="?: f20 f31 f32"/>
              <a:gd name="f41" fmla="?: f6 f30 f29"/>
              <a:gd name="f42" fmla="val f36"/>
              <a:gd name="f43" fmla="val f37"/>
              <a:gd name="f44" fmla="*/ f38 1 f7"/>
              <a:gd name="f45" fmla="?: f6 f40 f39"/>
              <a:gd name="f46" fmla="*/ f14 f35 1"/>
              <a:gd name="f47" fmla="*/ f6 f35 1"/>
              <a:gd name="f48" fmla="*/ f28 f35 1"/>
              <a:gd name="f49" fmla="*/ f15 f35 1"/>
              <a:gd name="f50" fmla="+- f43 0 f6"/>
              <a:gd name="f51" fmla="+- f42 0 f6"/>
              <a:gd name="f52" fmla="+- f44 0 f1"/>
              <a:gd name="f53" fmla="*/ f43 f35 1"/>
              <a:gd name="f54" fmla="*/ f42 f35 1"/>
              <a:gd name="f55" fmla="+- f43 0 f50"/>
              <a:gd name="f56" fmla="+- f42 0 f51"/>
              <a:gd name="f57" fmla="+- f50 0 f43"/>
              <a:gd name="f58" fmla="+- f51 0 f42"/>
              <a:gd name="f59" fmla="+- f52 f1 0"/>
              <a:gd name="f60" fmla="*/ f50 f35 1"/>
              <a:gd name="f61" fmla="*/ f51 f35 1"/>
              <a:gd name="f62" fmla="abs f55"/>
              <a:gd name="f63" fmla="?: f55 0 f0"/>
              <a:gd name="f64" fmla="?: f55 f0 0"/>
              <a:gd name="f65" fmla="?: f55 f21 f22"/>
              <a:gd name="f66" fmla="abs f56"/>
              <a:gd name="f67" fmla="abs f57"/>
              <a:gd name="f68" fmla="?: f56 f13 f1"/>
              <a:gd name="f69" fmla="?: f56 f1 f13"/>
              <a:gd name="f70" fmla="?: f56 f2 f1"/>
              <a:gd name="f71" fmla="?: f56 f1 f2"/>
              <a:gd name="f72" fmla="abs f58"/>
              <a:gd name="f73" fmla="?: f58 f13 f1"/>
              <a:gd name="f74" fmla="?: f58 f1 f13"/>
              <a:gd name="f75" fmla="?: f58 f34 f33"/>
              <a:gd name="f76" fmla="?: f58 f33 f34"/>
              <a:gd name="f77" fmla="*/ f59 f7 1"/>
              <a:gd name="f78" fmla="?: f6 f64 f63"/>
              <a:gd name="f79" fmla="?: f6 f63 f64"/>
              <a:gd name="f80" fmla="?: f56 f71 f70"/>
              <a:gd name="f81" fmla="?: f56 f70 f71"/>
              <a:gd name="f82" fmla="?: f57 f69 f68"/>
              <a:gd name="f83" fmla="?: f20 f75 f76"/>
              <a:gd name="f84" fmla="?: f20 f73 f74"/>
              <a:gd name="f85" fmla="*/ f77 1 f0"/>
              <a:gd name="f86" fmla="*/ f62 f35 1"/>
              <a:gd name="f87" fmla="*/ f66 f35 1"/>
              <a:gd name="f88" fmla="*/ f67 f35 1"/>
              <a:gd name="f89" fmla="*/ f72 f35 1"/>
              <a:gd name="f90" fmla="?: f55 f78 f79"/>
              <a:gd name="f91" fmla="?: f57 f81 f80"/>
              <a:gd name="f92" fmla="+- 0 0 f85"/>
              <a:gd name="f93" fmla="+- 0 0 f92"/>
              <a:gd name="f94" fmla="*/ f93 f0 1"/>
              <a:gd name="f95" fmla="*/ f94 1 f7"/>
              <a:gd name="f96" fmla="+- f95 0 f1"/>
              <a:gd name="f97" fmla="cos 1 f96"/>
              <a:gd name="f98" fmla="+- 0 0 f97"/>
              <a:gd name="f99" fmla="+- 0 0 f98"/>
              <a:gd name="f100" fmla="val f99"/>
              <a:gd name="f101" fmla="+- 0 0 f100"/>
              <a:gd name="f102" fmla="*/ f6 f101 1"/>
              <a:gd name="f103" fmla="*/ f102 3163 1"/>
              <a:gd name="f104" fmla="*/ f103 1 7636"/>
              <a:gd name="f105" fmla="+- f6 f104 0"/>
              <a:gd name="f106" fmla="+- f42 0 f104"/>
              <a:gd name="f107" fmla="+- f43 0 f104"/>
              <a:gd name="f108" fmla="*/ f105 f35 1"/>
              <a:gd name="f109" fmla="*/ f106 f35 1"/>
              <a:gd name="f110" fmla="*/ f107 f35 1"/>
            </a:gdLst>
            <a:ahLst/>
            <a:cxnLst>
              <a:cxn ang="3cd4">
                <a:pos x="hc" y="t"/>
              </a:cxn>
              <a:cxn ang="0">
                <a:pos x="r" y="vc"/>
              </a:cxn>
              <a:cxn ang="cd4">
                <a:pos x="hc" y="b"/>
              </a:cxn>
              <a:cxn ang="cd2">
                <a:pos x="l" y="vc"/>
              </a:cxn>
            </a:cxnLst>
            <a:rect l="f108" t="f108" r="f109" b="f110"/>
            <a:pathLst>
              <a:path>
                <a:moveTo>
                  <a:pt x="f46" y="f47"/>
                </a:moveTo>
                <a:arcTo wR="f48" hR="f49" stAng="f45" swAng="f41"/>
                <a:lnTo>
                  <a:pt x="f47" y="f60"/>
                </a:lnTo>
                <a:arcTo wR="f49" hR="f86" stAng="f90" swAng="f65"/>
                <a:lnTo>
                  <a:pt x="f61" y="f53"/>
                </a:lnTo>
                <a:arcTo wR="f87" hR="f88" stAng="f91" swAng="f82"/>
                <a:lnTo>
                  <a:pt x="f54" y="f46"/>
                </a:lnTo>
                <a:arcTo wR="f89" hR="f48" stAng="f83" swAng="f84"/>
                <a:close/>
              </a:path>
            </a:pathLst>
          </a:custGeom>
          <a:solidFill>
            <a:srgbClr val="FFFFFF"/>
          </a:solidFill>
          <a:ln w="12701">
            <a:solidFill>
              <a:srgbClr val="000000"/>
            </a:solidFill>
            <a:prstDash val="solid"/>
            <a:miter/>
          </a:ln>
        </p:spPr>
        <p:txBody>
          <a:bodyPr vert="horz" wrap="square" lIns="0" tIns="0" rIns="0" bIns="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5400" b="0" i="0" u="none" strike="noStrike" kern="1200" cap="none" spc="0" baseline="0">
                <a:solidFill>
                  <a:srgbClr val="000000"/>
                </a:solidFill>
                <a:uFillTx/>
                <a:latin typeface="Comic Sans MS" pitchFamily="66"/>
              </a:rPr>
              <a:t>I</a:t>
            </a:r>
          </a:p>
        </p:txBody>
      </p:sp>
      <p:sp>
        <p:nvSpPr>
          <p:cNvPr id="7" name="Rectangle: Rounded Corners 8"/>
          <p:cNvSpPr/>
          <p:nvPr/>
        </p:nvSpPr>
        <p:spPr>
          <a:xfrm>
            <a:off x="2172065" y="5925330"/>
            <a:ext cx="1162778" cy="801691"/>
          </a:xfrm>
          <a:custGeom>
            <a:avLst/>
            <a:gdLst>
              <a:gd name="f0" fmla="val 10800000"/>
              <a:gd name="f1" fmla="val 5400000"/>
              <a:gd name="f2" fmla="val 16200000"/>
              <a:gd name="f3" fmla="val w"/>
              <a:gd name="f4" fmla="val h"/>
              <a:gd name="f5" fmla="val ss"/>
              <a:gd name="f6" fmla="val 0"/>
              <a:gd name="f7" fmla="*/ 5419351 1 1725033"/>
              <a:gd name="f8" fmla="val 45"/>
              <a:gd name="f9" fmla="abs f3"/>
              <a:gd name="f10" fmla="abs f4"/>
              <a:gd name="f11" fmla="abs f5"/>
              <a:gd name="f12" fmla="*/ f7 1 180"/>
              <a:gd name="f13" fmla="+- 0 0 f1"/>
              <a:gd name="f14" fmla="+- f6 f6 0"/>
              <a:gd name="f15" fmla="abs f6"/>
              <a:gd name="f16" fmla="?: f9 f3 1"/>
              <a:gd name="f17" fmla="?: f10 f4 1"/>
              <a:gd name="f18" fmla="?: f11 f5 1"/>
              <a:gd name="f19" fmla="*/ f8 f12 1"/>
              <a:gd name="f20" fmla="+- f6 0 f14"/>
              <a:gd name="f21" fmla="?: f6 f13 f1"/>
              <a:gd name="f22" fmla="?: f6 f1 f13"/>
              <a:gd name="f23" fmla="*/ f16 1 21600"/>
              <a:gd name="f24" fmla="*/ f17 1 21600"/>
              <a:gd name="f25" fmla="*/ 21600 f16 1"/>
              <a:gd name="f26" fmla="*/ 21600 f17 1"/>
              <a:gd name="f27" fmla="+- 0 0 f19"/>
              <a:gd name="f28" fmla="abs f20"/>
              <a:gd name="f29" fmla="?: f20 f13 f1"/>
              <a:gd name="f30" fmla="?: f20 f1 f13"/>
              <a:gd name="f31" fmla="?: f20 f2 f1"/>
              <a:gd name="f32" fmla="?: f20 f1 f2"/>
              <a:gd name="f33" fmla="?: f20 0 f0"/>
              <a:gd name="f34" fmla="?: f20 f0 0"/>
              <a:gd name="f35" fmla="min f24 f23"/>
              <a:gd name="f36" fmla="*/ f25 1 f18"/>
              <a:gd name="f37" fmla="*/ f26 1 f18"/>
              <a:gd name="f38" fmla="*/ f27 f0 1"/>
              <a:gd name="f39" fmla="?: f20 f32 f31"/>
              <a:gd name="f40" fmla="?: f20 f31 f32"/>
              <a:gd name="f41" fmla="?: f6 f30 f29"/>
              <a:gd name="f42" fmla="val f36"/>
              <a:gd name="f43" fmla="val f37"/>
              <a:gd name="f44" fmla="*/ f38 1 f7"/>
              <a:gd name="f45" fmla="?: f6 f40 f39"/>
              <a:gd name="f46" fmla="*/ f14 f35 1"/>
              <a:gd name="f47" fmla="*/ f6 f35 1"/>
              <a:gd name="f48" fmla="*/ f28 f35 1"/>
              <a:gd name="f49" fmla="*/ f15 f35 1"/>
              <a:gd name="f50" fmla="+- f43 0 f6"/>
              <a:gd name="f51" fmla="+- f42 0 f6"/>
              <a:gd name="f52" fmla="+- f44 0 f1"/>
              <a:gd name="f53" fmla="*/ f43 f35 1"/>
              <a:gd name="f54" fmla="*/ f42 f35 1"/>
              <a:gd name="f55" fmla="+- f43 0 f50"/>
              <a:gd name="f56" fmla="+- f42 0 f51"/>
              <a:gd name="f57" fmla="+- f50 0 f43"/>
              <a:gd name="f58" fmla="+- f51 0 f42"/>
              <a:gd name="f59" fmla="+- f52 f1 0"/>
              <a:gd name="f60" fmla="*/ f50 f35 1"/>
              <a:gd name="f61" fmla="*/ f51 f35 1"/>
              <a:gd name="f62" fmla="abs f55"/>
              <a:gd name="f63" fmla="?: f55 0 f0"/>
              <a:gd name="f64" fmla="?: f55 f0 0"/>
              <a:gd name="f65" fmla="?: f55 f21 f22"/>
              <a:gd name="f66" fmla="abs f56"/>
              <a:gd name="f67" fmla="abs f57"/>
              <a:gd name="f68" fmla="?: f56 f13 f1"/>
              <a:gd name="f69" fmla="?: f56 f1 f13"/>
              <a:gd name="f70" fmla="?: f56 f2 f1"/>
              <a:gd name="f71" fmla="?: f56 f1 f2"/>
              <a:gd name="f72" fmla="abs f58"/>
              <a:gd name="f73" fmla="?: f58 f13 f1"/>
              <a:gd name="f74" fmla="?: f58 f1 f13"/>
              <a:gd name="f75" fmla="?: f58 f34 f33"/>
              <a:gd name="f76" fmla="?: f58 f33 f34"/>
              <a:gd name="f77" fmla="*/ f59 f7 1"/>
              <a:gd name="f78" fmla="?: f6 f64 f63"/>
              <a:gd name="f79" fmla="?: f6 f63 f64"/>
              <a:gd name="f80" fmla="?: f56 f71 f70"/>
              <a:gd name="f81" fmla="?: f56 f70 f71"/>
              <a:gd name="f82" fmla="?: f57 f69 f68"/>
              <a:gd name="f83" fmla="?: f20 f75 f76"/>
              <a:gd name="f84" fmla="?: f20 f73 f74"/>
              <a:gd name="f85" fmla="*/ f77 1 f0"/>
              <a:gd name="f86" fmla="*/ f62 f35 1"/>
              <a:gd name="f87" fmla="*/ f66 f35 1"/>
              <a:gd name="f88" fmla="*/ f67 f35 1"/>
              <a:gd name="f89" fmla="*/ f72 f35 1"/>
              <a:gd name="f90" fmla="?: f55 f78 f79"/>
              <a:gd name="f91" fmla="?: f57 f81 f80"/>
              <a:gd name="f92" fmla="+- 0 0 f85"/>
              <a:gd name="f93" fmla="+- 0 0 f92"/>
              <a:gd name="f94" fmla="*/ f93 f0 1"/>
              <a:gd name="f95" fmla="*/ f94 1 f7"/>
              <a:gd name="f96" fmla="+- f95 0 f1"/>
              <a:gd name="f97" fmla="cos 1 f96"/>
              <a:gd name="f98" fmla="+- 0 0 f97"/>
              <a:gd name="f99" fmla="+- 0 0 f98"/>
              <a:gd name="f100" fmla="val f99"/>
              <a:gd name="f101" fmla="+- 0 0 f100"/>
              <a:gd name="f102" fmla="*/ f6 f101 1"/>
              <a:gd name="f103" fmla="*/ f102 3163 1"/>
              <a:gd name="f104" fmla="*/ f103 1 7636"/>
              <a:gd name="f105" fmla="+- f6 f104 0"/>
              <a:gd name="f106" fmla="+- f42 0 f104"/>
              <a:gd name="f107" fmla="+- f43 0 f104"/>
              <a:gd name="f108" fmla="*/ f105 f35 1"/>
              <a:gd name="f109" fmla="*/ f106 f35 1"/>
              <a:gd name="f110" fmla="*/ f107 f35 1"/>
            </a:gdLst>
            <a:ahLst/>
            <a:cxnLst>
              <a:cxn ang="3cd4">
                <a:pos x="hc" y="t"/>
              </a:cxn>
              <a:cxn ang="0">
                <a:pos x="r" y="vc"/>
              </a:cxn>
              <a:cxn ang="cd4">
                <a:pos x="hc" y="b"/>
              </a:cxn>
              <a:cxn ang="cd2">
                <a:pos x="l" y="vc"/>
              </a:cxn>
            </a:cxnLst>
            <a:rect l="f108" t="f108" r="f109" b="f110"/>
            <a:pathLst>
              <a:path>
                <a:moveTo>
                  <a:pt x="f46" y="f47"/>
                </a:moveTo>
                <a:arcTo wR="f48" hR="f49" stAng="f45" swAng="f41"/>
                <a:lnTo>
                  <a:pt x="f47" y="f60"/>
                </a:lnTo>
                <a:arcTo wR="f49" hR="f86" stAng="f90" swAng="f65"/>
                <a:lnTo>
                  <a:pt x="f61" y="f53"/>
                </a:lnTo>
                <a:arcTo wR="f87" hR="f88" stAng="f91" swAng="f82"/>
                <a:lnTo>
                  <a:pt x="f54" y="f46"/>
                </a:lnTo>
                <a:arcTo wR="f89" hR="f48" stAng="f83" swAng="f84"/>
                <a:close/>
              </a:path>
            </a:pathLst>
          </a:custGeom>
          <a:solidFill>
            <a:srgbClr val="FFFFFF"/>
          </a:solidFill>
          <a:ln w="12701">
            <a:solidFill>
              <a:srgbClr val="000000"/>
            </a:solidFill>
            <a:prstDash val="solid"/>
            <a:miter/>
          </a:ln>
        </p:spPr>
        <p:txBody>
          <a:bodyPr vert="horz" wrap="square" lIns="0" tIns="0" rIns="0" bIns="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5400" b="0" i="0" u="none" strike="noStrike" kern="1200" cap="none" spc="0" baseline="0">
                <a:solidFill>
                  <a:srgbClr val="000000"/>
                </a:solidFill>
                <a:uFillTx/>
                <a:latin typeface="Comic Sans MS" pitchFamily="66"/>
              </a:rPr>
              <a:t>the</a:t>
            </a:r>
          </a:p>
        </p:txBody>
      </p:sp>
      <p:sp>
        <p:nvSpPr>
          <p:cNvPr id="8" name="Rectangle: Rounded Corners 8"/>
          <p:cNvSpPr/>
          <p:nvPr/>
        </p:nvSpPr>
        <p:spPr>
          <a:xfrm>
            <a:off x="6507620" y="3477563"/>
            <a:ext cx="1162778" cy="801691"/>
          </a:xfrm>
          <a:custGeom>
            <a:avLst/>
            <a:gdLst>
              <a:gd name="f0" fmla="val 10800000"/>
              <a:gd name="f1" fmla="val 5400000"/>
              <a:gd name="f2" fmla="val 16200000"/>
              <a:gd name="f3" fmla="val w"/>
              <a:gd name="f4" fmla="val h"/>
              <a:gd name="f5" fmla="val ss"/>
              <a:gd name="f6" fmla="val 0"/>
              <a:gd name="f7" fmla="*/ 5419351 1 1725033"/>
              <a:gd name="f8" fmla="val 45"/>
              <a:gd name="f9" fmla="abs f3"/>
              <a:gd name="f10" fmla="abs f4"/>
              <a:gd name="f11" fmla="abs f5"/>
              <a:gd name="f12" fmla="*/ f7 1 180"/>
              <a:gd name="f13" fmla="+- 0 0 f1"/>
              <a:gd name="f14" fmla="+- f6 f6 0"/>
              <a:gd name="f15" fmla="abs f6"/>
              <a:gd name="f16" fmla="?: f9 f3 1"/>
              <a:gd name="f17" fmla="?: f10 f4 1"/>
              <a:gd name="f18" fmla="?: f11 f5 1"/>
              <a:gd name="f19" fmla="*/ f8 f12 1"/>
              <a:gd name="f20" fmla="+- f6 0 f14"/>
              <a:gd name="f21" fmla="?: f6 f13 f1"/>
              <a:gd name="f22" fmla="?: f6 f1 f13"/>
              <a:gd name="f23" fmla="*/ f16 1 21600"/>
              <a:gd name="f24" fmla="*/ f17 1 21600"/>
              <a:gd name="f25" fmla="*/ 21600 f16 1"/>
              <a:gd name="f26" fmla="*/ 21600 f17 1"/>
              <a:gd name="f27" fmla="+- 0 0 f19"/>
              <a:gd name="f28" fmla="abs f20"/>
              <a:gd name="f29" fmla="?: f20 f13 f1"/>
              <a:gd name="f30" fmla="?: f20 f1 f13"/>
              <a:gd name="f31" fmla="?: f20 f2 f1"/>
              <a:gd name="f32" fmla="?: f20 f1 f2"/>
              <a:gd name="f33" fmla="?: f20 0 f0"/>
              <a:gd name="f34" fmla="?: f20 f0 0"/>
              <a:gd name="f35" fmla="min f24 f23"/>
              <a:gd name="f36" fmla="*/ f25 1 f18"/>
              <a:gd name="f37" fmla="*/ f26 1 f18"/>
              <a:gd name="f38" fmla="*/ f27 f0 1"/>
              <a:gd name="f39" fmla="?: f20 f32 f31"/>
              <a:gd name="f40" fmla="?: f20 f31 f32"/>
              <a:gd name="f41" fmla="?: f6 f30 f29"/>
              <a:gd name="f42" fmla="val f36"/>
              <a:gd name="f43" fmla="val f37"/>
              <a:gd name="f44" fmla="*/ f38 1 f7"/>
              <a:gd name="f45" fmla="?: f6 f40 f39"/>
              <a:gd name="f46" fmla="*/ f14 f35 1"/>
              <a:gd name="f47" fmla="*/ f6 f35 1"/>
              <a:gd name="f48" fmla="*/ f28 f35 1"/>
              <a:gd name="f49" fmla="*/ f15 f35 1"/>
              <a:gd name="f50" fmla="+- f43 0 f6"/>
              <a:gd name="f51" fmla="+- f42 0 f6"/>
              <a:gd name="f52" fmla="+- f44 0 f1"/>
              <a:gd name="f53" fmla="*/ f43 f35 1"/>
              <a:gd name="f54" fmla="*/ f42 f35 1"/>
              <a:gd name="f55" fmla="+- f43 0 f50"/>
              <a:gd name="f56" fmla="+- f42 0 f51"/>
              <a:gd name="f57" fmla="+- f50 0 f43"/>
              <a:gd name="f58" fmla="+- f51 0 f42"/>
              <a:gd name="f59" fmla="+- f52 f1 0"/>
              <a:gd name="f60" fmla="*/ f50 f35 1"/>
              <a:gd name="f61" fmla="*/ f51 f35 1"/>
              <a:gd name="f62" fmla="abs f55"/>
              <a:gd name="f63" fmla="?: f55 0 f0"/>
              <a:gd name="f64" fmla="?: f55 f0 0"/>
              <a:gd name="f65" fmla="?: f55 f21 f22"/>
              <a:gd name="f66" fmla="abs f56"/>
              <a:gd name="f67" fmla="abs f57"/>
              <a:gd name="f68" fmla="?: f56 f13 f1"/>
              <a:gd name="f69" fmla="?: f56 f1 f13"/>
              <a:gd name="f70" fmla="?: f56 f2 f1"/>
              <a:gd name="f71" fmla="?: f56 f1 f2"/>
              <a:gd name="f72" fmla="abs f58"/>
              <a:gd name="f73" fmla="?: f58 f13 f1"/>
              <a:gd name="f74" fmla="?: f58 f1 f13"/>
              <a:gd name="f75" fmla="?: f58 f34 f33"/>
              <a:gd name="f76" fmla="?: f58 f33 f34"/>
              <a:gd name="f77" fmla="*/ f59 f7 1"/>
              <a:gd name="f78" fmla="?: f6 f64 f63"/>
              <a:gd name="f79" fmla="?: f6 f63 f64"/>
              <a:gd name="f80" fmla="?: f56 f71 f70"/>
              <a:gd name="f81" fmla="?: f56 f70 f71"/>
              <a:gd name="f82" fmla="?: f57 f69 f68"/>
              <a:gd name="f83" fmla="?: f20 f75 f76"/>
              <a:gd name="f84" fmla="?: f20 f73 f74"/>
              <a:gd name="f85" fmla="*/ f77 1 f0"/>
              <a:gd name="f86" fmla="*/ f62 f35 1"/>
              <a:gd name="f87" fmla="*/ f66 f35 1"/>
              <a:gd name="f88" fmla="*/ f67 f35 1"/>
              <a:gd name="f89" fmla="*/ f72 f35 1"/>
              <a:gd name="f90" fmla="?: f55 f78 f79"/>
              <a:gd name="f91" fmla="?: f57 f81 f80"/>
              <a:gd name="f92" fmla="+- 0 0 f85"/>
              <a:gd name="f93" fmla="+- 0 0 f92"/>
              <a:gd name="f94" fmla="*/ f93 f0 1"/>
              <a:gd name="f95" fmla="*/ f94 1 f7"/>
              <a:gd name="f96" fmla="+- f95 0 f1"/>
              <a:gd name="f97" fmla="cos 1 f96"/>
              <a:gd name="f98" fmla="+- 0 0 f97"/>
              <a:gd name="f99" fmla="+- 0 0 f98"/>
              <a:gd name="f100" fmla="val f99"/>
              <a:gd name="f101" fmla="+- 0 0 f100"/>
              <a:gd name="f102" fmla="*/ f6 f101 1"/>
              <a:gd name="f103" fmla="*/ f102 3163 1"/>
              <a:gd name="f104" fmla="*/ f103 1 7636"/>
              <a:gd name="f105" fmla="+- f6 f104 0"/>
              <a:gd name="f106" fmla="+- f42 0 f104"/>
              <a:gd name="f107" fmla="+- f43 0 f104"/>
              <a:gd name="f108" fmla="*/ f105 f35 1"/>
              <a:gd name="f109" fmla="*/ f106 f35 1"/>
              <a:gd name="f110" fmla="*/ f107 f35 1"/>
            </a:gdLst>
            <a:ahLst/>
            <a:cxnLst>
              <a:cxn ang="3cd4">
                <a:pos x="hc" y="t"/>
              </a:cxn>
              <a:cxn ang="0">
                <a:pos x="r" y="vc"/>
              </a:cxn>
              <a:cxn ang="cd4">
                <a:pos x="hc" y="b"/>
              </a:cxn>
              <a:cxn ang="cd2">
                <a:pos x="l" y="vc"/>
              </a:cxn>
            </a:cxnLst>
            <a:rect l="f108" t="f108" r="f109" b="f110"/>
            <a:pathLst>
              <a:path>
                <a:moveTo>
                  <a:pt x="f46" y="f47"/>
                </a:moveTo>
                <a:arcTo wR="f48" hR="f49" stAng="f45" swAng="f41"/>
                <a:lnTo>
                  <a:pt x="f47" y="f60"/>
                </a:lnTo>
                <a:arcTo wR="f49" hR="f86" stAng="f90" swAng="f65"/>
                <a:lnTo>
                  <a:pt x="f61" y="f53"/>
                </a:lnTo>
                <a:arcTo wR="f87" hR="f88" stAng="f91" swAng="f82"/>
                <a:lnTo>
                  <a:pt x="f54" y="f46"/>
                </a:lnTo>
                <a:arcTo wR="f89" hR="f48" stAng="f83" swAng="f84"/>
                <a:close/>
              </a:path>
            </a:pathLst>
          </a:custGeom>
          <a:solidFill>
            <a:srgbClr val="FFFFFF"/>
          </a:solidFill>
          <a:ln w="12701">
            <a:solidFill>
              <a:srgbClr val="000000"/>
            </a:solidFill>
            <a:prstDash val="solid"/>
            <a:miter/>
          </a:ln>
        </p:spPr>
        <p:txBody>
          <a:bodyPr vert="horz" wrap="square" lIns="0" tIns="0" rIns="0" bIns="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5400" b="0" i="0" u="none" strike="noStrike" kern="1200" cap="none" spc="0" baseline="0">
                <a:solidFill>
                  <a:srgbClr val="000000"/>
                </a:solidFill>
                <a:uFillTx/>
                <a:latin typeface="Comic Sans MS" pitchFamily="66"/>
              </a:rPr>
              <a:t>the</a:t>
            </a:r>
          </a:p>
        </p:txBody>
      </p:sp>
      <p:sp>
        <p:nvSpPr>
          <p:cNvPr id="9" name="Rectangle: Rounded Corners 8"/>
          <p:cNvSpPr/>
          <p:nvPr/>
        </p:nvSpPr>
        <p:spPr>
          <a:xfrm>
            <a:off x="2172065" y="4745342"/>
            <a:ext cx="1162778" cy="801691"/>
          </a:xfrm>
          <a:custGeom>
            <a:avLst/>
            <a:gdLst>
              <a:gd name="f0" fmla="val 10800000"/>
              <a:gd name="f1" fmla="val 5400000"/>
              <a:gd name="f2" fmla="val 16200000"/>
              <a:gd name="f3" fmla="val w"/>
              <a:gd name="f4" fmla="val h"/>
              <a:gd name="f5" fmla="val ss"/>
              <a:gd name="f6" fmla="val 0"/>
              <a:gd name="f7" fmla="*/ 5419351 1 1725033"/>
              <a:gd name="f8" fmla="val 45"/>
              <a:gd name="f9" fmla="abs f3"/>
              <a:gd name="f10" fmla="abs f4"/>
              <a:gd name="f11" fmla="abs f5"/>
              <a:gd name="f12" fmla="*/ f7 1 180"/>
              <a:gd name="f13" fmla="+- 0 0 f1"/>
              <a:gd name="f14" fmla="+- f6 f6 0"/>
              <a:gd name="f15" fmla="abs f6"/>
              <a:gd name="f16" fmla="?: f9 f3 1"/>
              <a:gd name="f17" fmla="?: f10 f4 1"/>
              <a:gd name="f18" fmla="?: f11 f5 1"/>
              <a:gd name="f19" fmla="*/ f8 f12 1"/>
              <a:gd name="f20" fmla="+- f6 0 f14"/>
              <a:gd name="f21" fmla="?: f6 f13 f1"/>
              <a:gd name="f22" fmla="?: f6 f1 f13"/>
              <a:gd name="f23" fmla="*/ f16 1 21600"/>
              <a:gd name="f24" fmla="*/ f17 1 21600"/>
              <a:gd name="f25" fmla="*/ 21600 f16 1"/>
              <a:gd name="f26" fmla="*/ 21600 f17 1"/>
              <a:gd name="f27" fmla="+- 0 0 f19"/>
              <a:gd name="f28" fmla="abs f20"/>
              <a:gd name="f29" fmla="?: f20 f13 f1"/>
              <a:gd name="f30" fmla="?: f20 f1 f13"/>
              <a:gd name="f31" fmla="?: f20 f2 f1"/>
              <a:gd name="f32" fmla="?: f20 f1 f2"/>
              <a:gd name="f33" fmla="?: f20 0 f0"/>
              <a:gd name="f34" fmla="?: f20 f0 0"/>
              <a:gd name="f35" fmla="min f24 f23"/>
              <a:gd name="f36" fmla="*/ f25 1 f18"/>
              <a:gd name="f37" fmla="*/ f26 1 f18"/>
              <a:gd name="f38" fmla="*/ f27 f0 1"/>
              <a:gd name="f39" fmla="?: f20 f32 f31"/>
              <a:gd name="f40" fmla="?: f20 f31 f32"/>
              <a:gd name="f41" fmla="?: f6 f30 f29"/>
              <a:gd name="f42" fmla="val f36"/>
              <a:gd name="f43" fmla="val f37"/>
              <a:gd name="f44" fmla="*/ f38 1 f7"/>
              <a:gd name="f45" fmla="?: f6 f40 f39"/>
              <a:gd name="f46" fmla="*/ f14 f35 1"/>
              <a:gd name="f47" fmla="*/ f6 f35 1"/>
              <a:gd name="f48" fmla="*/ f28 f35 1"/>
              <a:gd name="f49" fmla="*/ f15 f35 1"/>
              <a:gd name="f50" fmla="+- f43 0 f6"/>
              <a:gd name="f51" fmla="+- f42 0 f6"/>
              <a:gd name="f52" fmla="+- f44 0 f1"/>
              <a:gd name="f53" fmla="*/ f43 f35 1"/>
              <a:gd name="f54" fmla="*/ f42 f35 1"/>
              <a:gd name="f55" fmla="+- f43 0 f50"/>
              <a:gd name="f56" fmla="+- f42 0 f51"/>
              <a:gd name="f57" fmla="+- f50 0 f43"/>
              <a:gd name="f58" fmla="+- f51 0 f42"/>
              <a:gd name="f59" fmla="+- f52 f1 0"/>
              <a:gd name="f60" fmla="*/ f50 f35 1"/>
              <a:gd name="f61" fmla="*/ f51 f35 1"/>
              <a:gd name="f62" fmla="abs f55"/>
              <a:gd name="f63" fmla="?: f55 0 f0"/>
              <a:gd name="f64" fmla="?: f55 f0 0"/>
              <a:gd name="f65" fmla="?: f55 f21 f22"/>
              <a:gd name="f66" fmla="abs f56"/>
              <a:gd name="f67" fmla="abs f57"/>
              <a:gd name="f68" fmla="?: f56 f13 f1"/>
              <a:gd name="f69" fmla="?: f56 f1 f13"/>
              <a:gd name="f70" fmla="?: f56 f2 f1"/>
              <a:gd name="f71" fmla="?: f56 f1 f2"/>
              <a:gd name="f72" fmla="abs f58"/>
              <a:gd name="f73" fmla="?: f58 f13 f1"/>
              <a:gd name="f74" fmla="?: f58 f1 f13"/>
              <a:gd name="f75" fmla="?: f58 f34 f33"/>
              <a:gd name="f76" fmla="?: f58 f33 f34"/>
              <a:gd name="f77" fmla="*/ f59 f7 1"/>
              <a:gd name="f78" fmla="?: f6 f64 f63"/>
              <a:gd name="f79" fmla="?: f6 f63 f64"/>
              <a:gd name="f80" fmla="?: f56 f71 f70"/>
              <a:gd name="f81" fmla="?: f56 f70 f71"/>
              <a:gd name="f82" fmla="?: f57 f69 f68"/>
              <a:gd name="f83" fmla="?: f20 f75 f76"/>
              <a:gd name="f84" fmla="?: f20 f73 f74"/>
              <a:gd name="f85" fmla="*/ f77 1 f0"/>
              <a:gd name="f86" fmla="*/ f62 f35 1"/>
              <a:gd name="f87" fmla="*/ f66 f35 1"/>
              <a:gd name="f88" fmla="*/ f67 f35 1"/>
              <a:gd name="f89" fmla="*/ f72 f35 1"/>
              <a:gd name="f90" fmla="?: f55 f78 f79"/>
              <a:gd name="f91" fmla="?: f57 f81 f80"/>
              <a:gd name="f92" fmla="+- 0 0 f85"/>
              <a:gd name="f93" fmla="+- 0 0 f92"/>
              <a:gd name="f94" fmla="*/ f93 f0 1"/>
              <a:gd name="f95" fmla="*/ f94 1 f7"/>
              <a:gd name="f96" fmla="+- f95 0 f1"/>
              <a:gd name="f97" fmla="cos 1 f96"/>
              <a:gd name="f98" fmla="+- 0 0 f97"/>
              <a:gd name="f99" fmla="+- 0 0 f98"/>
              <a:gd name="f100" fmla="val f99"/>
              <a:gd name="f101" fmla="+- 0 0 f100"/>
              <a:gd name="f102" fmla="*/ f6 f101 1"/>
              <a:gd name="f103" fmla="*/ f102 3163 1"/>
              <a:gd name="f104" fmla="*/ f103 1 7636"/>
              <a:gd name="f105" fmla="+- f6 f104 0"/>
              <a:gd name="f106" fmla="+- f42 0 f104"/>
              <a:gd name="f107" fmla="+- f43 0 f104"/>
              <a:gd name="f108" fmla="*/ f105 f35 1"/>
              <a:gd name="f109" fmla="*/ f106 f35 1"/>
              <a:gd name="f110" fmla="*/ f107 f35 1"/>
            </a:gdLst>
            <a:ahLst/>
            <a:cxnLst>
              <a:cxn ang="3cd4">
                <a:pos x="hc" y="t"/>
              </a:cxn>
              <a:cxn ang="0">
                <a:pos x="r" y="vc"/>
              </a:cxn>
              <a:cxn ang="cd4">
                <a:pos x="hc" y="b"/>
              </a:cxn>
              <a:cxn ang="cd2">
                <a:pos x="l" y="vc"/>
              </a:cxn>
            </a:cxnLst>
            <a:rect l="f108" t="f108" r="f109" b="f110"/>
            <a:pathLst>
              <a:path>
                <a:moveTo>
                  <a:pt x="f46" y="f47"/>
                </a:moveTo>
                <a:arcTo wR="f48" hR="f49" stAng="f45" swAng="f41"/>
                <a:lnTo>
                  <a:pt x="f47" y="f60"/>
                </a:lnTo>
                <a:arcTo wR="f49" hR="f86" stAng="f90" swAng="f65"/>
                <a:lnTo>
                  <a:pt x="f61" y="f53"/>
                </a:lnTo>
                <a:arcTo wR="f87" hR="f88" stAng="f91" swAng="f82"/>
                <a:lnTo>
                  <a:pt x="f54" y="f46"/>
                </a:lnTo>
                <a:arcTo wR="f89" hR="f48" stAng="f83" swAng="f84"/>
                <a:close/>
              </a:path>
            </a:pathLst>
          </a:custGeom>
          <a:solidFill>
            <a:srgbClr val="FFFFFF"/>
          </a:solidFill>
          <a:ln w="12701">
            <a:solidFill>
              <a:srgbClr val="000000"/>
            </a:solidFill>
            <a:prstDash val="solid"/>
            <a:miter/>
          </a:ln>
        </p:spPr>
        <p:txBody>
          <a:bodyPr vert="horz" wrap="square" lIns="0" tIns="0" rIns="0" bIns="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5400" b="0" i="0" u="none" strike="noStrike" kern="1200" cap="none" spc="0" baseline="0">
                <a:solidFill>
                  <a:srgbClr val="000000"/>
                </a:solidFill>
                <a:uFillTx/>
                <a:latin typeface="Comic Sans MS" pitchFamily="66"/>
              </a:rPr>
              <a:t>me</a:t>
            </a:r>
          </a:p>
        </p:txBody>
      </p:sp>
      <p:sp>
        <p:nvSpPr>
          <p:cNvPr id="10" name="Rectangle: Rounded Corners 8"/>
          <p:cNvSpPr/>
          <p:nvPr/>
        </p:nvSpPr>
        <p:spPr>
          <a:xfrm>
            <a:off x="4168228" y="3477563"/>
            <a:ext cx="1162778" cy="801691"/>
          </a:xfrm>
          <a:custGeom>
            <a:avLst/>
            <a:gdLst>
              <a:gd name="f0" fmla="val 10800000"/>
              <a:gd name="f1" fmla="val 5400000"/>
              <a:gd name="f2" fmla="val 16200000"/>
              <a:gd name="f3" fmla="val w"/>
              <a:gd name="f4" fmla="val h"/>
              <a:gd name="f5" fmla="val ss"/>
              <a:gd name="f6" fmla="val 0"/>
              <a:gd name="f7" fmla="*/ 5419351 1 1725033"/>
              <a:gd name="f8" fmla="val 45"/>
              <a:gd name="f9" fmla="abs f3"/>
              <a:gd name="f10" fmla="abs f4"/>
              <a:gd name="f11" fmla="abs f5"/>
              <a:gd name="f12" fmla="*/ f7 1 180"/>
              <a:gd name="f13" fmla="+- 0 0 f1"/>
              <a:gd name="f14" fmla="+- f6 f6 0"/>
              <a:gd name="f15" fmla="abs f6"/>
              <a:gd name="f16" fmla="?: f9 f3 1"/>
              <a:gd name="f17" fmla="?: f10 f4 1"/>
              <a:gd name="f18" fmla="?: f11 f5 1"/>
              <a:gd name="f19" fmla="*/ f8 f12 1"/>
              <a:gd name="f20" fmla="+- f6 0 f14"/>
              <a:gd name="f21" fmla="?: f6 f13 f1"/>
              <a:gd name="f22" fmla="?: f6 f1 f13"/>
              <a:gd name="f23" fmla="*/ f16 1 21600"/>
              <a:gd name="f24" fmla="*/ f17 1 21600"/>
              <a:gd name="f25" fmla="*/ 21600 f16 1"/>
              <a:gd name="f26" fmla="*/ 21600 f17 1"/>
              <a:gd name="f27" fmla="+- 0 0 f19"/>
              <a:gd name="f28" fmla="abs f20"/>
              <a:gd name="f29" fmla="?: f20 f13 f1"/>
              <a:gd name="f30" fmla="?: f20 f1 f13"/>
              <a:gd name="f31" fmla="?: f20 f2 f1"/>
              <a:gd name="f32" fmla="?: f20 f1 f2"/>
              <a:gd name="f33" fmla="?: f20 0 f0"/>
              <a:gd name="f34" fmla="?: f20 f0 0"/>
              <a:gd name="f35" fmla="min f24 f23"/>
              <a:gd name="f36" fmla="*/ f25 1 f18"/>
              <a:gd name="f37" fmla="*/ f26 1 f18"/>
              <a:gd name="f38" fmla="*/ f27 f0 1"/>
              <a:gd name="f39" fmla="?: f20 f32 f31"/>
              <a:gd name="f40" fmla="?: f20 f31 f32"/>
              <a:gd name="f41" fmla="?: f6 f30 f29"/>
              <a:gd name="f42" fmla="val f36"/>
              <a:gd name="f43" fmla="val f37"/>
              <a:gd name="f44" fmla="*/ f38 1 f7"/>
              <a:gd name="f45" fmla="?: f6 f40 f39"/>
              <a:gd name="f46" fmla="*/ f14 f35 1"/>
              <a:gd name="f47" fmla="*/ f6 f35 1"/>
              <a:gd name="f48" fmla="*/ f28 f35 1"/>
              <a:gd name="f49" fmla="*/ f15 f35 1"/>
              <a:gd name="f50" fmla="+- f43 0 f6"/>
              <a:gd name="f51" fmla="+- f42 0 f6"/>
              <a:gd name="f52" fmla="+- f44 0 f1"/>
              <a:gd name="f53" fmla="*/ f43 f35 1"/>
              <a:gd name="f54" fmla="*/ f42 f35 1"/>
              <a:gd name="f55" fmla="+- f43 0 f50"/>
              <a:gd name="f56" fmla="+- f42 0 f51"/>
              <a:gd name="f57" fmla="+- f50 0 f43"/>
              <a:gd name="f58" fmla="+- f51 0 f42"/>
              <a:gd name="f59" fmla="+- f52 f1 0"/>
              <a:gd name="f60" fmla="*/ f50 f35 1"/>
              <a:gd name="f61" fmla="*/ f51 f35 1"/>
              <a:gd name="f62" fmla="abs f55"/>
              <a:gd name="f63" fmla="?: f55 0 f0"/>
              <a:gd name="f64" fmla="?: f55 f0 0"/>
              <a:gd name="f65" fmla="?: f55 f21 f22"/>
              <a:gd name="f66" fmla="abs f56"/>
              <a:gd name="f67" fmla="abs f57"/>
              <a:gd name="f68" fmla="?: f56 f13 f1"/>
              <a:gd name="f69" fmla="?: f56 f1 f13"/>
              <a:gd name="f70" fmla="?: f56 f2 f1"/>
              <a:gd name="f71" fmla="?: f56 f1 f2"/>
              <a:gd name="f72" fmla="abs f58"/>
              <a:gd name="f73" fmla="?: f58 f13 f1"/>
              <a:gd name="f74" fmla="?: f58 f1 f13"/>
              <a:gd name="f75" fmla="?: f58 f34 f33"/>
              <a:gd name="f76" fmla="?: f58 f33 f34"/>
              <a:gd name="f77" fmla="*/ f59 f7 1"/>
              <a:gd name="f78" fmla="?: f6 f64 f63"/>
              <a:gd name="f79" fmla="?: f6 f63 f64"/>
              <a:gd name="f80" fmla="?: f56 f71 f70"/>
              <a:gd name="f81" fmla="?: f56 f70 f71"/>
              <a:gd name="f82" fmla="?: f57 f69 f68"/>
              <a:gd name="f83" fmla="?: f20 f75 f76"/>
              <a:gd name="f84" fmla="?: f20 f73 f74"/>
              <a:gd name="f85" fmla="*/ f77 1 f0"/>
              <a:gd name="f86" fmla="*/ f62 f35 1"/>
              <a:gd name="f87" fmla="*/ f66 f35 1"/>
              <a:gd name="f88" fmla="*/ f67 f35 1"/>
              <a:gd name="f89" fmla="*/ f72 f35 1"/>
              <a:gd name="f90" fmla="?: f55 f78 f79"/>
              <a:gd name="f91" fmla="?: f57 f81 f80"/>
              <a:gd name="f92" fmla="+- 0 0 f85"/>
              <a:gd name="f93" fmla="+- 0 0 f92"/>
              <a:gd name="f94" fmla="*/ f93 f0 1"/>
              <a:gd name="f95" fmla="*/ f94 1 f7"/>
              <a:gd name="f96" fmla="+- f95 0 f1"/>
              <a:gd name="f97" fmla="cos 1 f96"/>
              <a:gd name="f98" fmla="+- 0 0 f97"/>
              <a:gd name="f99" fmla="+- 0 0 f98"/>
              <a:gd name="f100" fmla="val f99"/>
              <a:gd name="f101" fmla="+- 0 0 f100"/>
              <a:gd name="f102" fmla="*/ f6 f101 1"/>
              <a:gd name="f103" fmla="*/ f102 3163 1"/>
              <a:gd name="f104" fmla="*/ f103 1 7636"/>
              <a:gd name="f105" fmla="+- f6 f104 0"/>
              <a:gd name="f106" fmla="+- f42 0 f104"/>
              <a:gd name="f107" fmla="+- f43 0 f104"/>
              <a:gd name="f108" fmla="*/ f105 f35 1"/>
              <a:gd name="f109" fmla="*/ f106 f35 1"/>
              <a:gd name="f110" fmla="*/ f107 f35 1"/>
            </a:gdLst>
            <a:ahLst/>
            <a:cxnLst>
              <a:cxn ang="3cd4">
                <a:pos x="hc" y="t"/>
              </a:cxn>
              <a:cxn ang="0">
                <a:pos x="r" y="vc"/>
              </a:cxn>
              <a:cxn ang="cd4">
                <a:pos x="hc" y="b"/>
              </a:cxn>
              <a:cxn ang="cd2">
                <a:pos x="l" y="vc"/>
              </a:cxn>
            </a:cxnLst>
            <a:rect l="f108" t="f108" r="f109" b="f110"/>
            <a:pathLst>
              <a:path>
                <a:moveTo>
                  <a:pt x="f46" y="f47"/>
                </a:moveTo>
                <a:arcTo wR="f48" hR="f49" stAng="f45" swAng="f41"/>
                <a:lnTo>
                  <a:pt x="f47" y="f60"/>
                </a:lnTo>
                <a:arcTo wR="f49" hR="f86" stAng="f90" swAng="f65"/>
                <a:lnTo>
                  <a:pt x="f61" y="f53"/>
                </a:lnTo>
                <a:arcTo wR="f87" hR="f88" stAng="f91" swAng="f82"/>
                <a:lnTo>
                  <a:pt x="f54" y="f46"/>
                </a:lnTo>
                <a:arcTo wR="f89" hR="f48" stAng="f83" swAng="f84"/>
                <a:close/>
              </a:path>
            </a:pathLst>
          </a:custGeom>
          <a:solidFill>
            <a:srgbClr val="FFFFFF"/>
          </a:solidFill>
          <a:ln w="12701">
            <a:solidFill>
              <a:srgbClr val="000000"/>
            </a:solidFill>
            <a:prstDash val="solid"/>
            <a:miter/>
          </a:ln>
        </p:spPr>
        <p:txBody>
          <a:bodyPr vert="horz" wrap="square" lIns="0" tIns="0" rIns="0" bIns="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5400" b="0" i="0" u="none" strike="noStrike" kern="1200" cap="none" spc="0" baseline="0">
                <a:solidFill>
                  <a:srgbClr val="000000"/>
                </a:solidFill>
                <a:uFillTx/>
                <a:latin typeface="Comic Sans MS" pitchFamily="66"/>
              </a:rPr>
              <a:t>he</a:t>
            </a:r>
          </a:p>
        </p:txBody>
      </p:sp>
      <p:sp>
        <p:nvSpPr>
          <p:cNvPr id="11" name="Rectangle: Rounded Corners 8"/>
          <p:cNvSpPr/>
          <p:nvPr/>
        </p:nvSpPr>
        <p:spPr>
          <a:xfrm>
            <a:off x="6688954" y="4730218"/>
            <a:ext cx="1162778" cy="801691"/>
          </a:xfrm>
          <a:custGeom>
            <a:avLst/>
            <a:gdLst>
              <a:gd name="f0" fmla="val 10800000"/>
              <a:gd name="f1" fmla="val 5400000"/>
              <a:gd name="f2" fmla="val 16200000"/>
              <a:gd name="f3" fmla="val w"/>
              <a:gd name="f4" fmla="val h"/>
              <a:gd name="f5" fmla="val ss"/>
              <a:gd name="f6" fmla="val 0"/>
              <a:gd name="f7" fmla="*/ 5419351 1 1725033"/>
              <a:gd name="f8" fmla="val 45"/>
              <a:gd name="f9" fmla="abs f3"/>
              <a:gd name="f10" fmla="abs f4"/>
              <a:gd name="f11" fmla="abs f5"/>
              <a:gd name="f12" fmla="*/ f7 1 180"/>
              <a:gd name="f13" fmla="+- 0 0 f1"/>
              <a:gd name="f14" fmla="+- f6 f6 0"/>
              <a:gd name="f15" fmla="abs f6"/>
              <a:gd name="f16" fmla="?: f9 f3 1"/>
              <a:gd name="f17" fmla="?: f10 f4 1"/>
              <a:gd name="f18" fmla="?: f11 f5 1"/>
              <a:gd name="f19" fmla="*/ f8 f12 1"/>
              <a:gd name="f20" fmla="+- f6 0 f14"/>
              <a:gd name="f21" fmla="?: f6 f13 f1"/>
              <a:gd name="f22" fmla="?: f6 f1 f13"/>
              <a:gd name="f23" fmla="*/ f16 1 21600"/>
              <a:gd name="f24" fmla="*/ f17 1 21600"/>
              <a:gd name="f25" fmla="*/ 21600 f16 1"/>
              <a:gd name="f26" fmla="*/ 21600 f17 1"/>
              <a:gd name="f27" fmla="+- 0 0 f19"/>
              <a:gd name="f28" fmla="abs f20"/>
              <a:gd name="f29" fmla="?: f20 f13 f1"/>
              <a:gd name="f30" fmla="?: f20 f1 f13"/>
              <a:gd name="f31" fmla="?: f20 f2 f1"/>
              <a:gd name="f32" fmla="?: f20 f1 f2"/>
              <a:gd name="f33" fmla="?: f20 0 f0"/>
              <a:gd name="f34" fmla="?: f20 f0 0"/>
              <a:gd name="f35" fmla="min f24 f23"/>
              <a:gd name="f36" fmla="*/ f25 1 f18"/>
              <a:gd name="f37" fmla="*/ f26 1 f18"/>
              <a:gd name="f38" fmla="*/ f27 f0 1"/>
              <a:gd name="f39" fmla="?: f20 f32 f31"/>
              <a:gd name="f40" fmla="?: f20 f31 f32"/>
              <a:gd name="f41" fmla="?: f6 f30 f29"/>
              <a:gd name="f42" fmla="val f36"/>
              <a:gd name="f43" fmla="val f37"/>
              <a:gd name="f44" fmla="*/ f38 1 f7"/>
              <a:gd name="f45" fmla="?: f6 f40 f39"/>
              <a:gd name="f46" fmla="*/ f14 f35 1"/>
              <a:gd name="f47" fmla="*/ f6 f35 1"/>
              <a:gd name="f48" fmla="*/ f28 f35 1"/>
              <a:gd name="f49" fmla="*/ f15 f35 1"/>
              <a:gd name="f50" fmla="+- f43 0 f6"/>
              <a:gd name="f51" fmla="+- f42 0 f6"/>
              <a:gd name="f52" fmla="+- f44 0 f1"/>
              <a:gd name="f53" fmla="*/ f43 f35 1"/>
              <a:gd name="f54" fmla="*/ f42 f35 1"/>
              <a:gd name="f55" fmla="+- f43 0 f50"/>
              <a:gd name="f56" fmla="+- f42 0 f51"/>
              <a:gd name="f57" fmla="+- f50 0 f43"/>
              <a:gd name="f58" fmla="+- f51 0 f42"/>
              <a:gd name="f59" fmla="+- f52 f1 0"/>
              <a:gd name="f60" fmla="*/ f50 f35 1"/>
              <a:gd name="f61" fmla="*/ f51 f35 1"/>
              <a:gd name="f62" fmla="abs f55"/>
              <a:gd name="f63" fmla="?: f55 0 f0"/>
              <a:gd name="f64" fmla="?: f55 f0 0"/>
              <a:gd name="f65" fmla="?: f55 f21 f22"/>
              <a:gd name="f66" fmla="abs f56"/>
              <a:gd name="f67" fmla="abs f57"/>
              <a:gd name="f68" fmla="?: f56 f13 f1"/>
              <a:gd name="f69" fmla="?: f56 f1 f13"/>
              <a:gd name="f70" fmla="?: f56 f2 f1"/>
              <a:gd name="f71" fmla="?: f56 f1 f2"/>
              <a:gd name="f72" fmla="abs f58"/>
              <a:gd name="f73" fmla="?: f58 f13 f1"/>
              <a:gd name="f74" fmla="?: f58 f1 f13"/>
              <a:gd name="f75" fmla="?: f58 f34 f33"/>
              <a:gd name="f76" fmla="?: f58 f33 f34"/>
              <a:gd name="f77" fmla="*/ f59 f7 1"/>
              <a:gd name="f78" fmla="?: f6 f64 f63"/>
              <a:gd name="f79" fmla="?: f6 f63 f64"/>
              <a:gd name="f80" fmla="?: f56 f71 f70"/>
              <a:gd name="f81" fmla="?: f56 f70 f71"/>
              <a:gd name="f82" fmla="?: f57 f69 f68"/>
              <a:gd name="f83" fmla="?: f20 f75 f76"/>
              <a:gd name="f84" fmla="?: f20 f73 f74"/>
              <a:gd name="f85" fmla="*/ f77 1 f0"/>
              <a:gd name="f86" fmla="*/ f62 f35 1"/>
              <a:gd name="f87" fmla="*/ f66 f35 1"/>
              <a:gd name="f88" fmla="*/ f67 f35 1"/>
              <a:gd name="f89" fmla="*/ f72 f35 1"/>
              <a:gd name="f90" fmla="?: f55 f78 f79"/>
              <a:gd name="f91" fmla="?: f57 f81 f80"/>
              <a:gd name="f92" fmla="+- 0 0 f85"/>
              <a:gd name="f93" fmla="+- 0 0 f92"/>
              <a:gd name="f94" fmla="*/ f93 f0 1"/>
              <a:gd name="f95" fmla="*/ f94 1 f7"/>
              <a:gd name="f96" fmla="+- f95 0 f1"/>
              <a:gd name="f97" fmla="cos 1 f96"/>
              <a:gd name="f98" fmla="+- 0 0 f97"/>
              <a:gd name="f99" fmla="+- 0 0 f98"/>
              <a:gd name="f100" fmla="val f99"/>
              <a:gd name="f101" fmla="+- 0 0 f100"/>
              <a:gd name="f102" fmla="*/ f6 f101 1"/>
              <a:gd name="f103" fmla="*/ f102 3163 1"/>
              <a:gd name="f104" fmla="*/ f103 1 7636"/>
              <a:gd name="f105" fmla="+- f6 f104 0"/>
              <a:gd name="f106" fmla="+- f42 0 f104"/>
              <a:gd name="f107" fmla="+- f43 0 f104"/>
              <a:gd name="f108" fmla="*/ f105 f35 1"/>
              <a:gd name="f109" fmla="*/ f106 f35 1"/>
              <a:gd name="f110" fmla="*/ f107 f35 1"/>
            </a:gdLst>
            <a:ahLst/>
            <a:cxnLst>
              <a:cxn ang="3cd4">
                <a:pos x="hc" y="t"/>
              </a:cxn>
              <a:cxn ang="0">
                <a:pos x="r" y="vc"/>
              </a:cxn>
              <a:cxn ang="cd4">
                <a:pos x="hc" y="b"/>
              </a:cxn>
              <a:cxn ang="cd2">
                <a:pos x="l" y="vc"/>
              </a:cxn>
            </a:cxnLst>
            <a:rect l="f108" t="f108" r="f109" b="f110"/>
            <a:pathLst>
              <a:path>
                <a:moveTo>
                  <a:pt x="f46" y="f47"/>
                </a:moveTo>
                <a:arcTo wR="f48" hR="f49" stAng="f45" swAng="f41"/>
                <a:lnTo>
                  <a:pt x="f47" y="f60"/>
                </a:lnTo>
                <a:arcTo wR="f49" hR="f86" stAng="f90" swAng="f65"/>
                <a:lnTo>
                  <a:pt x="f61" y="f53"/>
                </a:lnTo>
                <a:arcTo wR="f87" hR="f88" stAng="f91" swAng="f82"/>
                <a:lnTo>
                  <a:pt x="f54" y="f46"/>
                </a:lnTo>
                <a:arcTo wR="f89" hR="f48" stAng="f83" swAng="f84"/>
                <a:close/>
              </a:path>
            </a:pathLst>
          </a:custGeom>
          <a:solidFill>
            <a:srgbClr val="FFFFFF"/>
          </a:solidFill>
          <a:ln w="12701">
            <a:solidFill>
              <a:srgbClr val="000000"/>
            </a:solidFill>
            <a:prstDash val="solid"/>
            <a:miter/>
          </a:ln>
        </p:spPr>
        <p:txBody>
          <a:bodyPr vert="horz" wrap="square" lIns="0" tIns="0" rIns="0" bIns="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5400" b="0" i="0" u="none" strike="noStrike" kern="1200" cap="none" spc="0" baseline="0">
                <a:solidFill>
                  <a:srgbClr val="000000"/>
                </a:solidFill>
                <a:uFillTx/>
                <a:latin typeface="Comic Sans MS" pitchFamily="66"/>
              </a:rPr>
              <a:t>she</a:t>
            </a:r>
          </a:p>
        </p:txBody>
      </p:sp>
      <p:sp>
        <p:nvSpPr>
          <p:cNvPr id="12" name="Rectangle: Rounded Corners 8"/>
          <p:cNvSpPr/>
          <p:nvPr/>
        </p:nvSpPr>
        <p:spPr>
          <a:xfrm>
            <a:off x="5212244" y="5925330"/>
            <a:ext cx="1162778" cy="801691"/>
          </a:xfrm>
          <a:custGeom>
            <a:avLst/>
            <a:gdLst>
              <a:gd name="f0" fmla="val 10800000"/>
              <a:gd name="f1" fmla="val 5400000"/>
              <a:gd name="f2" fmla="val 16200000"/>
              <a:gd name="f3" fmla="val w"/>
              <a:gd name="f4" fmla="val h"/>
              <a:gd name="f5" fmla="val ss"/>
              <a:gd name="f6" fmla="val 0"/>
              <a:gd name="f7" fmla="*/ 5419351 1 1725033"/>
              <a:gd name="f8" fmla="val 45"/>
              <a:gd name="f9" fmla="abs f3"/>
              <a:gd name="f10" fmla="abs f4"/>
              <a:gd name="f11" fmla="abs f5"/>
              <a:gd name="f12" fmla="*/ f7 1 180"/>
              <a:gd name="f13" fmla="+- 0 0 f1"/>
              <a:gd name="f14" fmla="+- f6 f6 0"/>
              <a:gd name="f15" fmla="abs f6"/>
              <a:gd name="f16" fmla="?: f9 f3 1"/>
              <a:gd name="f17" fmla="?: f10 f4 1"/>
              <a:gd name="f18" fmla="?: f11 f5 1"/>
              <a:gd name="f19" fmla="*/ f8 f12 1"/>
              <a:gd name="f20" fmla="+- f6 0 f14"/>
              <a:gd name="f21" fmla="?: f6 f13 f1"/>
              <a:gd name="f22" fmla="?: f6 f1 f13"/>
              <a:gd name="f23" fmla="*/ f16 1 21600"/>
              <a:gd name="f24" fmla="*/ f17 1 21600"/>
              <a:gd name="f25" fmla="*/ 21600 f16 1"/>
              <a:gd name="f26" fmla="*/ 21600 f17 1"/>
              <a:gd name="f27" fmla="+- 0 0 f19"/>
              <a:gd name="f28" fmla="abs f20"/>
              <a:gd name="f29" fmla="?: f20 f13 f1"/>
              <a:gd name="f30" fmla="?: f20 f1 f13"/>
              <a:gd name="f31" fmla="?: f20 f2 f1"/>
              <a:gd name="f32" fmla="?: f20 f1 f2"/>
              <a:gd name="f33" fmla="?: f20 0 f0"/>
              <a:gd name="f34" fmla="?: f20 f0 0"/>
              <a:gd name="f35" fmla="min f24 f23"/>
              <a:gd name="f36" fmla="*/ f25 1 f18"/>
              <a:gd name="f37" fmla="*/ f26 1 f18"/>
              <a:gd name="f38" fmla="*/ f27 f0 1"/>
              <a:gd name="f39" fmla="?: f20 f32 f31"/>
              <a:gd name="f40" fmla="?: f20 f31 f32"/>
              <a:gd name="f41" fmla="?: f6 f30 f29"/>
              <a:gd name="f42" fmla="val f36"/>
              <a:gd name="f43" fmla="val f37"/>
              <a:gd name="f44" fmla="*/ f38 1 f7"/>
              <a:gd name="f45" fmla="?: f6 f40 f39"/>
              <a:gd name="f46" fmla="*/ f14 f35 1"/>
              <a:gd name="f47" fmla="*/ f6 f35 1"/>
              <a:gd name="f48" fmla="*/ f28 f35 1"/>
              <a:gd name="f49" fmla="*/ f15 f35 1"/>
              <a:gd name="f50" fmla="+- f43 0 f6"/>
              <a:gd name="f51" fmla="+- f42 0 f6"/>
              <a:gd name="f52" fmla="+- f44 0 f1"/>
              <a:gd name="f53" fmla="*/ f43 f35 1"/>
              <a:gd name="f54" fmla="*/ f42 f35 1"/>
              <a:gd name="f55" fmla="+- f43 0 f50"/>
              <a:gd name="f56" fmla="+- f42 0 f51"/>
              <a:gd name="f57" fmla="+- f50 0 f43"/>
              <a:gd name="f58" fmla="+- f51 0 f42"/>
              <a:gd name="f59" fmla="+- f52 f1 0"/>
              <a:gd name="f60" fmla="*/ f50 f35 1"/>
              <a:gd name="f61" fmla="*/ f51 f35 1"/>
              <a:gd name="f62" fmla="abs f55"/>
              <a:gd name="f63" fmla="?: f55 0 f0"/>
              <a:gd name="f64" fmla="?: f55 f0 0"/>
              <a:gd name="f65" fmla="?: f55 f21 f22"/>
              <a:gd name="f66" fmla="abs f56"/>
              <a:gd name="f67" fmla="abs f57"/>
              <a:gd name="f68" fmla="?: f56 f13 f1"/>
              <a:gd name="f69" fmla="?: f56 f1 f13"/>
              <a:gd name="f70" fmla="?: f56 f2 f1"/>
              <a:gd name="f71" fmla="?: f56 f1 f2"/>
              <a:gd name="f72" fmla="abs f58"/>
              <a:gd name="f73" fmla="?: f58 f13 f1"/>
              <a:gd name="f74" fmla="?: f58 f1 f13"/>
              <a:gd name="f75" fmla="?: f58 f34 f33"/>
              <a:gd name="f76" fmla="?: f58 f33 f34"/>
              <a:gd name="f77" fmla="*/ f59 f7 1"/>
              <a:gd name="f78" fmla="?: f6 f64 f63"/>
              <a:gd name="f79" fmla="?: f6 f63 f64"/>
              <a:gd name="f80" fmla="?: f56 f71 f70"/>
              <a:gd name="f81" fmla="?: f56 f70 f71"/>
              <a:gd name="f82" fmla="?: f57 f69 f68"/>
              <a:gd name="f83" fmla="?: f20 f75 f76"/>
              <a:gd name="f84" fmla="?: f20 f73 f74"/>
              <a:gd name="f85" fmla="*/ f77 1 f0"/>
              <a:gd name="f86" fmla="*/ f62 f35 1"/>
              <a:gd name="f87" fmla="*/ f66 f35 1"/>
              <a:gd name="f88" fmla="*/ f67 f35 1"/>
              <a:gd name="f89" fmla="*/ f72 f35 1"/>
              <a:gd name="f90" fmla="?: f55 f78 f79"/>
              <a:gd name="f91" fmla="?: f57 f81 f80"/>
              <a:gd name="f92" fmla="+- 0 0 f85"/>
              <a:gd name="f93" fmla="+- 0 0 f92"/>
              <a:gd name="f94" fmla="*/ f93 f0 1"/>
              <a:gd name="f95" fmla="*/ f94 1 f7"/>
              <a:gd name="f96" fmla="+- f95 0 f1"/>
              <a:gd name="f97" fmla="cos 1 f96"/>
              <a:gd name="f98" fmla="+- 0 0 f97"/>
              <a:gd name="f99" fmla="+- 0 0 f98"/>
              <a:gd name="f100" fmla="val f99"/>
              <a:gd name="f101" fmla="+- 0 0 f100"/>
              <a:gd name="f102" fmla="*/ f6 f101 1"/>
              <a:gd name="f103" fmla="*/ f102 3163 1"/>
              <a:gd name="f104" fmla="*/ f103 1 7636"/>
              <a:gd name="f105" fmla="+- f6 f104 0"/>
              <a:gd name="f106" fmla="+- f42 0 f104"/>
              <a:gd name="f107" fmla="+- f43 0 f104"/>
              <a:gd name="f108" fmla="*/ f105 f35 1"/>
              <a:gd name="f109" fmla="*/ f106 f35 1"/>
              <a:gd name="f110" fmla="*/ f107 f35 1"/>
            </a:gdLst>
            <a:ahLst/>
            <a:cxnLst>
              <a:cxn ang="3cd4">
                <a:pos x="hc" y="t"/>
              </a:cxn>
              <a:cxn ang="0">
                <a:pos x="r" y="vc"/>
              </a:cxn>
              <a:cxn ang="cd4">
                <a:pos x="hc" y="b"/>
              </a:cxn>
              <a:cxn ang="cd2">
                <a:pos x="l" y="vc"/>
              </a:cxn>
            </a:cxnLst>
            <a:rect l="f108" t="f108" r="f109" b="f110"/>
            <a:pathLst>
              <a:path>
                <a:moveTo>
                  <a:pt x="f46" y="f47"/>
                </a:moveTo>
                <a:arcTo wR="f48" hR="f49" stAng="f45" swAng="f41"/>
                <a:lnTo>
                  <a:pt x="f47" y="f60"/>
                </a:lnTo>
                <a:arcTo wR="f49" hR="f86" stAng="f90" swAng="f65"/>
                <a:lnTo>
                  <a:pt x="f61" y="f53"/>
                </a:lnTo>
                <a:arcTo wR="f87" hR="f88" stAng="f91" swAng="f82"/>
                <a:lnTo>
                  <a:pt x="f54" y="f46"/>
                </a:lnTo>
                <a:arcTo wR="f89" hR="f48" stAng="f83" swAng="f84"/>
                <a:close/>
              </a:path>
            </a:pathLst>
          </a:custGeom>
          <a:solidFill>
            <a:srgbClr val="FFFFFF"/>
          </a:solidFill>
          <a:ln w="12701">
            <a:solidFill>
              <a:srgbClr val="000000"/>
            </a:solidFill>
            <a:prstDash val="solid"/>
            <a:miter/>
          </a:ln>
        </p:spPr>
        <p:txBody>
          <a:bodyPr vert="horz" wrap="square" lIns="0" tIns="0" rIns="0" bIns="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5400" b="0" i="0" u="none" strike="noStrike" kern="1200" cap="none" spc="0" baseline="0">
                <a:solidFill>
                  <a:srgbClr val="000000"/>
                </a:solidFill>
                <a:uFillTx/>
                <a:latin typeface="Comic Sans MS" pitchFamily="66"/>
              </a:rPr>
              <a:t>he</a:t>
            </a:r>
          </a:p>
        </p:txBody>
      </p:sp>
      <p:sp>
        <p:nvSpPr>
          <p:cNvPr id="13" name="Rectangle: Rounded Corners 8"/>
          <p:cNvSpPr/>
          <p:nvPr/>
        </p:nvSpPr>
        <p:spPr>
          <a:xfrm>
            <a:off x="3692155" y="5958971"/>
            <a:ext cx="1162778" cy="801691"/>
          </a:xfrm>
          <a:custGeom>
            <a:avLst/>
            <a:gdLst>
              <a:gd name="f0" fmla="val 10800000"/>
              <a:gd name="f1" fmla="val 5400000"/>
              <a:gd name="f2" fmla="val 16200000"/>
              <a:gd name="f3" fmla="val w"/>
              <a:gd name="f4" fmla="val h"/>
              <a:gd name="f5" fmla="val ss"/>
              <a:gd name="f6" fmla="val 0"/>
              <a:gd name="f7" fmla="*/ 5419351 1 1725033"/>
              <a:gd name="f8" fmla="val 45"/>
              <a:gd name="f9" fmla="abs f3"/>
              <a:gd name="f10" fmla="abs f4"/>
              <a:gd name="f11" fmla="abs f5"/>
              <a:gd name="f12" fmla="*/ f7 1 180"/>
              <a:gd name="f13" fmla="+- 0 0 f1"/>
              <a:gd name="f14" fmla="+- f6 f6 0"/>
              <a:gd name="f15" fmla="abs f6"/>
              <a:gd name="f16" fmla="?: f9 f3 1"/>
              <a:gd name="f17" fmla="?: f10 f4 1"/>
              <a:gd name="f18" fmla="?: f11 f5 1"/>
              <a:gd name="f19" fmla="*/ f8 f12 1"/>
              <a:gd name="f20" fmla="+- f6 0 f14"/>
              <a:gd name="f21" fmla="?: f6 f13 f1"/>
              <a:gd name="f22" fmla="?: f6 f1 f13"/>
              <a:gd name="f23" fmla="*/ f16 1 21600"/>
              <a:gd name="f24" fmla="*/ f17 1 21600"/>
              <a:gd name="f25" fmla="*/ 21600 f16 1"/>
              <a:gd name="f26" fmla="*/ 21600 f17 1"/>
              <a:gd name="f27" fmla="+- 0 0 f19"/>
              <a:gd name="f28" fmla="abs f20"/>
              <a:gd name="f29" fmla="?: f20 f13 f1"/>
              <a:gd name="f30" fmla="?: f20 f1 f13"/>
              <a:gd name="f31" fmla="?: f20 f2 f1"/>
              <a:gd name="f32" fmla="?: f20 f1 f2"/>
              <a:gd name="f33" fmla="?: f20 0 f0"/>
              <a:gd name="f34" fmla="?: f20 f0 0"/>
              <a:gd name="f35" fmla="min f24 f23"/>
              <a:gd name="f36" fmla="*/ f25 1 f18"/>
              <a:gd name="f37" fmla="*/ f26 1 f18"/>
              <a:gd name="f38" fmla="*/ f27 f0 1"/>
              <a:gd name="f39" fmla="?: f20 f32 f31"/>
              <a:gd name="f40" fmla="?: f20 f31 f32"/>
              <a:gd name="f41" fmla="?: f6 f30 f29"/>
              <a:gd name="f42" fmla="val f36"/>
              <a:gd name="f43" fmla="val f37"/>
              <a:gd name="f44" fmla="*/ f38 1 f7"/>
              <a:gd name="f45" fmla="?: f6 f40 f39"/>
              <a:gd name="f46" fmla="*/ f14 f35 1"/>
              <a:gd name="f47" fmla="*/ f6 f35 1"/>
              <a:gd name="f48" fmla="*/ f28 f35 1"/>
              <a:gd name="f49" fmla="*/ f15 f35 1"/>
              <a:gd name="f50" fmla="+- f43 0 f6"/>
              <a:gd name="f51" fmla="+- f42 0 f6"/>
              <a:gd name="f52" fmla="+- f44 0 f1"/>
              <a:gd name="f53" fmla="*/ f43 f35 1"/>
              <a:gd name="f54" fmla="*/ f42 f35 1"/>
              <a:gd name="f55" fmla="+- f43 0 f50"/>
              <a:gd name="f56" fmla="+- f42 0 f51"/>
              <a:gd name="f57" fmla="+- f50 0 f43"/>
              <a:gd name="f58" fmla="+- f51 0 f42"/>
              <a:gd name="f59" fmla="+- f52 f1 0"/>
              <a:gd name="f60" fmla="*/ f50 f35 1"/>
              <a:gd name="f61" fmla="*/ f51 f35 1"/>
              <a:gd name="f62" fmla="abs f55"/>
              <a:gd name="f63" fmla="?: f55 0 f0"/>
              <a:gd name="f64" fmla="?: f55 f0 0"/>
              <a:gd name="f65" fmla="?: f55 f21 f22"/>
              <a:gd name="f66" fmla="abs f56"/>
              <a:gd name="f67" fmla="abs f57"/>
              <a:gd name="f68" fmla="?: f56 f13 f1"/>
              <a:gd name="f69" fmla="?: f56 f1 f13"/>
              <a:gd name="f70" fmla="?: f56 f2 f1"/>
              <a:gd name="f71" fmla="?: f56 f1 f2"/>
              <a:gd name="f72" fmla="abs f58"/>
              <a:gd name="f73" fmla="?: f58 f13 f1"/>
              <a:gd name="f74" fmla="?: f58 f1 f13"/>
              <a:gd name="f75" fmla="?: f58 f34 f33"/>
              <a:gd name="f76" fmla="?: f58 f33 f34"/>
              <a:gd name="f77" fmla="*/ f59 f7 1"/>
              <a:gd name="f78" fmla="?: f6 f64 f63"/>
              <a:gd name="f79" fmla="?: f6 f63 f64"/>
              <a:gd name="f80" fmla="?: f56 f71 f70"/>
              <a:gd name="f81" fmla="?: f56 f70 f71"/>
              <a:gd name="f82" fmla="?: f57 f69 f68"/>
              <a:gd name="f83" fmla="?: f20 f75 f76"/>
              <a:gd name="f84" fmla="?: f20 f73 f74"/>
              <a:gd name="f85" fmla="*/ f77 1 f0"/>
              <a:gd name="f86" fmla="*/ f62 f35 1"/>
              <a:gd name="f87" fmla="*/ f66 f35 1"/>
              <a:gd name="f88" fmla="*/ f67 f35 1"/>
              <a:gd name="f89" fmla="*/ f72 f35 1"/>
              <a:gd name="f90" fmla="?: f55 f78 f79"/>
              <a:gd name="f91" fmla="?: f57 f81 f80"/>
              <a:gd name="f92" fmla="+- 0 0 f85"/>
              <a:gd name="f93" fmla="+- 0 0 f92"/>
              <a:gd name="f94" fmla="*/ f93 f0 1"/>
              <a:gd name="f95" fmla="*/ f94 1 f7"/>
              <a:gd name="f96" fmla="+- f95 0 f1"/>
              <a:gd name="f97" fmla="cos 1 f96"/>
              <a:gd name="f98" fmla="+- 0 0 f97"/>
              <a:gd name="f99" fmla="+- 0 0 f98"/>
              <a:gd name="f100" fmla="val f99"/>
              <a:gd name="f101" fmla="+- 0 0 f100"/>
              <a:gd name="f102" fmla="*/ f6 f101 1"/>
              <a:gd name="f103" fmla="*/ f102 3163 1"/>
              <a:gd name="f104" fmla="*/ f103 1 7636"/>
              <a:gd name="f105" fmla="+- f6 f104 0"/>
              <a:gd name="f106" fmla="+- f42 0 f104"/>
              <a:gd name="f107" fmla="+- f43 0 f104"/>
              <a:gd name="f108" fmla="*/ f105 f35 1"/>
              <a:gd name="f109" fmla="*/ f106 f35 1"/>
              <a:gd name="f110" fmla="*/ f107 f35 1"/>
            </a:gdLst>
            <a:ahLst/>
            <a:cxnLst>
              <a:cxn ang="3cd4">
                <a:pos x="hc" y="t"/>
              </a:cxn>
              <a:cxn ang="0">
                <a:pos x="r" y="vc"/>
              </a:cxn>
              <a:cxn ang="cd4">
                <a:pos x="hc" y="b"/>
              </a:cxn>
              <a:cxn ang="cd2">
                <a:pos x="l" y="vc"/>
              </a:cxn>
            </a:cxnLst>
            <a:rect l="f108" t="f108" r="f109" b="f110"/>
            <a:pathLst>
              <a:path>
                <a:moveTo>
                  <a:pt x="f46" y="f47"/>
                </a:moveTo>
                <a:arcTo wR="f48" hR="f49" stAng="f45" swAng="f41"/>
                <a:lnTo>
                  <a:pt x="f47" y="f60"/>
                </a:lnTo>
                <a:arcTo wR="f49" hR="f86" stAng="f90" swAng="f65"/>
                <a:lnTo>
                  <a:pt x="f61" y="f53"/>
                </a:lnTo>
                <a:arcTo wR="f87" hR="f88" stAng="f91" swAng="f82"/>
                <a:lnTo>
                  <a:pt x="f54" y="f46"/>
                </a:lnTo>
                <a:arcTo wR="f89" hR="f48" stAng="f83" swAng="f84"/>
                <a:close/>
              </a:path>
            </a:pathLst>
          </a:custGeom>
          <a:solidFill>
            <a:srgbClr val="FFFFFF"/>
          </a:solidFill>
          <a:ln w="12701">
            <a:solidFill>
              <a:srgbClr val="000000"/>
            </a:solidFill>
            <a:prstDash val="solid"/>
            <a:miter/>
          </a:ln>
        </p:spPr>
        <p:txBody>
          <a:bodyPr vert="horz" wrap="square" lIns="0" tIns="0" rIns="0" bIns="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5400" b="0" i="0" u="none" strike="noStrike" kern="1200" cap="none" spc="0" baseline="0">
                <a:solidFill>
                  <a:srgbClr val="000000"/>
                </a:solidFill>
                <a:uFillTx/>
                <a:latin typeface="Comic Sans MS" pitchFamily="66"/>
              </a:rPr>
              <a:t>me</a:t>
            </a:r>
          </a:p>
        </p:txBody>
      </p:sp>
      <p:sp>
        <p:nvSpPr>
          <p:cNvPr id="14" name="Rectangle: Rounded Corners 8"/>
          <p:cNvSpPr/>
          <p:nvPr/>
        </p:nvSpPr>
        <p:spPr>
          <a:xfrm>
            <a:off x="4188994" y="4800023"/>
            <a:ext cx="1162778" cy="801691"/>
          </a:xfrm>
          <a:custGeom>
            <a:avLst/>
            <a:gdLst>
              <a:gd name="f0" fmla="val 10800000"/>
              <a:gd name="f1" fmla="val 5400000"/>
              <a:gd name="f2" fmla="val 16200000"/>
              <a:gd name="f3" fmla="val w"/>
              <a:gd name="f4" fmla="val h"/>
              <a:gd name="f5" fmla="val ss"/>
              <a:gd name="f6" fmla="val 0"/>
              <a:gd name="f7" fmla="*/ 5419351 1 1725033"/>
              <a:gd name="f8" fmla="val 45"/>
              <a:gd name="f9" fmla="abs f3"/>
              <a:gd name="f10" fmla="abs f4"/>
              <a:gd name="f11" fmla="abs f5"/>
              <a:gd name="f12" fmla="*/ f7 1 180"/>
              <a:gd name="f13" fmla="+- 0 0 f1"/>
              <a:gd name="f14" fmla="+- f6 f6 0"/>
              <a:gd name="f15" fmla="abs f6"/>
              <a:gd name="f16" fmla="?: f9 f3 1"/>
              <a:gd name="f17" fmla="?: f10 f4 1"/>
              <a:gd name="f18" fmla="?: f11 f5 1"/>
              <a:gd name="f19" fmla="*/ f8 f12 1"/>
              <a:gd name="f20" fmla="+- f6 0 f14"/>
              <a:gd name="f21" fmla="?: f6 f13 f1"/>
              <a:gd name="f22" fmla="?: f6 f1 f13"/>
              <a:gd name="f23" fmla="*/ f16 1 21600"/>
              <a:gd name="f24" fmla="*/ f17 1 21600"/>
              <a:gd name="f25" fmla="*/ 21600 f16 1"/>
              <a:gd name="f26" fmla="*/ 21600 f17 1"/>
              <a:gd name="f27" fmla="+- 0 0 f19"/>
              <a:gd name="f28" fmla="abs f20"/>
              <a:gd name="f29" fmla="?: f20 f13 f1"/>
              <a:gd name="f30" fmla="?: f20 f1 f13"/>
              <a:gd name="f31" fmla="?: f20 f2 f1"/>
              <a:gd name="f32" fmla="?: f20 f1 f2"/>
              <a:gd name="f33" fmla="?: f20 0 f0"/>
              <a:gd name="f34" fmla="?: f20 f0 0"/>
              <a:gd name="f35" fmla="min f24 f23"/>
              <a:gd name="f36" fmla="*/ f25 1 f18"/>
              <a:gd name="f37" fmla="*/ f26 1 f18"/>
              <a:gd name="f38" fmla="*/ f27 f0 1"/>
              <a:gd name="f39" fmla="?: f20 f32 f31"/>
              <a:gd name="f40" fmla="?: f20 f31 f32"/>
              <a:gd name="f41" fmla="?: f6 f30 f29"/>
              <a:gd name="f42" fmla="val f36"/>
              <a:gd name="f43" fmla="val f37"/>
              <a:gd name="f44" fmla="*/ f38 1 f7"/>
              <a:gd name="f45" fmla="?: f6 f40 f39"/>
              <a:gd name="f46" fmla="*/ f14 f35 1"/>
              <a:gd name="f47" fmla="*/ f6 f35 1"/>
              <a:gd name="f48" fmla="*/ f28 f35 1"/>
              <a:gd name="f49" fmla="*/ f15 f35 1"/>
              <a:gd name="f50" fmla="+- f43 0 f6"/>
              <a:gd name="f51" fmla="+- f42 0 f6"/>
              <a:gd name="f52" fmla="+- f44 0 f1"/>
              <a:gd name="f53" fmla="*/ f43 f35 1"/>
              <a:gd name="f54" fmla="*/ f42 f35 1"/>
              <a:gd name="f55" fmla="+- f43 0 f50"/>
              <a:gd name="f56" fmla="+- f42 0 f51"/>
              <a:gd name="f57" fmla="+- f50 0 f43"/>
              <a:gd name="f58" fmla="+- f51 0 f42"/>
              <a:gd name="f59" fmla="+- f52 f1 0"/>
              <a:gd name="f60" fmla="*/ f50 f35 1"/>
              <a:gd name="f61" fmla="*/ f51 f35 1"/>
              <a:gd name="f62" fmla="abs f55"/>
              <a:gd name="f63" fmla="?: f55 0 f0"/>
              <a:gd name="f64" fmla="?: f55 f0 0"/>
              <a:gd name="f65" fmla="?: f55 f21 f22"/>
              <a:gd name="f66" fmla="abs f56"/>
              <a:gd name="f67" fmla="abs f57"/>
              <a:gd name="f68" fmla="?: f56 f13 f1"/>
              <a:gd name="f69" fmla="?: f56 f1 f13"/>
              <a:gd name="f70" fmla="?: f56 f2 f1"/>
              <a:gd name="f71" fmla="?: f56 f1 f2"/>
              <a:gd name="f72" fmla="abs f58"/>
              <a:gd name="f73" fmla="?: f58 f13 f1"/>
              <a:gd name="f74" fmla="?: f58 f1 f13"/>
              <a:gd name="f75" fmla="?: f58 f34 f33"/>
              <a:gd name="f76" fmla="?: f58 f33 f34"/>
              <a:gd name="f77" fmla="*/ f59 f7 1"/>
              <a:gd name="f78" fmla="?: f6 f64 f63"/>
              <a:gd name="f79" fmla="?: f6 f63 f64"/>
              <a:gd name="f80" fmla="?: f56 f71 f70"/>
              <a:gd name="f81" fmla="?: f56 f70 f71"/>
              <a:gd name="f82" fmla="?: f57 f69 f68"/>
              <a:gd name="f83" fmla="?: f20 f75 f76"/>
              <a:gd name="f84" fmla="?: f20 f73 f74"/>
              <a:gd name="f85" fmla="*/ f77 1 f0"/>
              <a:gd name="f86" fmla="*/ f62 f35 1"/>
              <a:gd name="f87" fmla="*/ f66 f35 1"/>
              <a:gd name="f88" fmla="*/ f67 f35 1"/>
              <a:gd name="f89" fmla="*/ f72 f35 1"/>
              <a:gd name="f90" fmla="?: f55 f78 f79"/>
              <a:gd name="f91" fmla="?: f57 f81 f80"/>
              <a:gd name="f92" fmla="+- 0 0 f85"/>
              <a:gd name="f93" fmla="+- 0 0 f92"/>
              <a:gd name="f94" fmla="*/ f93 f0 1"/>
              <a:gd name="f95" fmla="*/ f94 1 f7"/>
              <a:gd name="f96" fmla="+- f95 0 f1"/>
              <a:gd name="f97" fmla="cos 1 f96"/>
              <a:gd name="f98" fmla="+- 0 0 f97"/>
              <a:gd name="f99" fmla="+- 0 0 f98"/>
              <a:gd name="f100" fmla="val f99"/>
              <a:gd name="f101" fmla="+- 0 0 f100"/>
              <a:gd name="f102" fmla="*/ f6 f101 1"/>
              <a:gd name="f103" fmla="*/ f102 3163 1"/>
              <a:gd name="f104" fmla="*/ f103 1 7636"/>
              <a:gd name="f105" fmla="+- f6 f104 0"/>
              <a:gd name="f106" fmla="+- f42 0 f104"/>
              <a:gd name="f107" fmla="+- f43 0 f104"/>
              <a:gd name="f108" fmla="*/ f105 f35 1"/>
              <a:gd name="f109" fmla="*/ f106 f35 1"/>
              <a:gd name="f110" fmla="*/ f107 f35 1"/>
            </a:gdLst>
            <a:ahLst/>
            <a:cxnLst>
              <a:cxn ang="3cd4">
                <a:pos x="hc" y="t"/>
              </a:cxn>
              <a:cxn ang="0">
                <a:pos x="r" y="vc"/>
              </a:cxn>
              <a:cxn ang="cd4">
                <a:pos x="hc" y="b"/>
              </a:cxn>
              <a:cxn ang="cd2">
                <a:pos x="l" y="vc"/>
              </a:cxn>
            </a:cxnLst>
            <a:rect l="f108" t="f108" r="f109" b="f110"/>
            <a:pathLst>
              <a:path>
                <a:moveTo>
                  <a:pt x="f46" y="f47"/>
                </a:moveTo>
                <a:arcTo wR="f48" hR="f49" stAng="f45" swAng="f41"/>
                <a:lnTo>
                  <a:pt x="f47" y="f60"/>
                </a:lnTo>
                <a:arcTo wR="f49" hR="f86" stAng="f90" swAng="f65"/>
                <a:lnTo>
                  <a:pt x="f61" y="f53"/>
                </a:lnTo>
                <a:arcTo wR="f87" hR="f88" stAng="f91" swAng="f82"/>
                <a:lnTo>
                  <a:pt x="f54" y="f46"/>
                </a:lnTo>
                <a:arcTo wR="f89" hR="f48" stAng="f83" swAng="f84"/>
                <a:close/>
              </a:path>
            </a:pathLst>
          </a:custGeom>
          <a:solidFill>
            <a:srgbClr val="FFFFFF"/>
          </a:solidFill>
          <a:ln w="12701">
            <a:solidFill>
              <a:srgbClr val="000000"/>
            </a:solidFill>
            <a:prstDash val="solid"/>
            <a:miter/>
          </a:ln>
        </p:spPr>
        <p:txBody>
          <a:bodyPr vert="horz" wrap="square" lIns="0" tIns="0" rIns="0" bIns="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5400" b="0" i="0" u="none" strike="noStrike" kern="1200" cap="none" spc="0" baseline="0">
                <a:solidFill>
                  <a:srgbClr val="000000"/>
                </a:solidFill>
                <a:uFillTx/>
                <a:latin typeface="Comic Sans MS" pitchFamily="66"/>
              </a:rPr>
              <a:t>she</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interactiveSeq">
                <p:stCondLst>
                  <p:cond evt="onClick" delay="0">
                    <p:tgtEl>
                      <p:spTgt spid="5"/>
                    </p:tgtEl>
                  </p:cond>
                </p:stCondLst>
                <p:childTnLst>
                  <p:par>
                    <p:cTn id="3" fill="hold">
                      <p:stCondLst>
                        <p:cond evt="onBegin" delay="0">
                          <p:tn val="2"/>
                        </p:cond>
                      </p:stCondLst>
                      <p:childTnLst>
                        <p:par>
                          <p:cTn id="4" fill="hold">
                            <p:stCondLst>
                              <p:cond delay="0"/>
                            </p:stCondLst>
                            <p:childTnLst>
                              <p:par>
                                <p:cTn id="5" presetID="45" presetClass="exit" presetSubtype="0" fill="hold" grpId="0" nodeType="clickEffect">
                                  <p:stCondLst>
                                    <p:cond delay="0"/>
                                  </p:stCondLst>
                                  <p:childTnLst>
                                    <p:animEffect transition="out" filter="fade">
                                      <p:cBhvr>
                                        <p:cTn id="6" dur="250"/>
                                        <p:tgtEl>
                                          <p:spTgt spid="5"/>
                                        </p:tgtEl>
                                      </p:cBhvr>
                                    </p:animEffect>
                                    <p:anim calcmode="lin" valueType="num">
                                      <p:cBhvr>
                                        <p:cTn id="7" dur="250"/>
                                        <p:tgtEl>
                                          <p:spTgt spid="5"/>
                                        </p:tgtEl>
                                        <p:attrNameLst>
                                          <p:attrName>ppt_w</p:attrName>
                                        </p:attrNameLst>
                                      </p:cBhvr>
                                      <p:tavLst>
                                        <p:tav tm="0">
                                          <p:val>
                                            <p:strVal val="#ppt_w"/>
                                          </p:val>
                                        </p:tav>
                                        <p:tav tm="5000">
                                          <p:val>
                                            <p:strVal val="0.92*#ppt_w"/>
                                          </p:val>
                                        </p:tav>
                                        <p:tav tm="10000">
                                          <p:val>
                                            <p:strVal val="0.71*#ppt_w"/>
                                          </p:val>
                                        </p:tav>
                                        <p:tav tm="15000">
                                          <p:val>
                                            <p:strVal val="0.38*#ppt_w"/>
                                          </p:val>
                                        </p:tav>
                                        <p:tav tm="20000">
                                          <p:val>
                                            <p:str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str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strVal val="0"/>
                                          </p:val>
                                        </p:tav>
                                      </p:tavLst>
                                    </p:anim>
                                    <p:anim calcmode="lin" valueType="num">
                                      <p:cBhvr>
                                        <p:cTn id="8" dur="250"/>
                                        <p:tgtEl>
                                          <p:spTgt spid="5"/>
                                        </p:tgtEl>
                                        <p:attrNameLst>
                                          <p:attrName>ppt_h</p:attrName>
                                        </p:attrNameLst>
                                      </p:cBhvr>
                                      <p:tavLst>
                                        <p:tav tm="0">
                                          <p:val>
                                            <p:strVal val="#ppt_h"/>
                                          </p:val>
                                        </p:tav>
                                        <p:tav tm="100000">
                                          <p:val>
                                            <p:strVal val="#ppt_h"/>
                                          </p:val>
                                        </p:tav>
                                      </p:tavLst>
                                    </p:anim>
                                    <p:set>
                                      <p:cBhvr>
                                        <p:cTn id="9" dur="1" fill="hold">
                                          <p:stCondLst>
                                            <p:cond delay="24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10" dur="indefinite" nodeType="interactiveSeq">
                <p:stCondLst>
                  <p:cond evt="onClick" delay="0">
                    <p:tgtEl>
                      <p:spTgt spid="6"/>
                    </p:tgtEl>
                  </p:cond>
                </p:stCondLst>
                <p:childTnLst>
                  <p:par>
                    <p:cTn id="11" fill="hold">
                      <p:stCondLst>
                        <p:cond evt="onBegin" delay="0">
                          <p:tn val="10"/>
                        </p:cond>
                      </p:stCondLst>
                      <p:childTnLst>
                        <p:par>
                          <p:cTn id="12" fill="hold">
                            <p:stCondLst>
                              <p:cond delay="0"/>
                            </p:stCondLst>
                            <p:childTnLst>
                              <p:par>
                                <p:cTn id="13" presetID="45" presetClass="exit" presetSubtype="0" fill="hold" grpId="0" nodeType="clickEffect">
                                  <p:stCondLst>
                                    <p:cond delay="0"/>
                                  </p:stCondLst>
                                  <p:childTnLst>
                                    <p:animEffect transition="out" filter="fade">
                                      <p:cBhvr>
                                        <p:cTn id="14" dur="250"/>
                                        <p:tgtEl>
                                          <p:spTgt spid="6"/>
                                        </p:tgtEl>
                                      </p:cBhvr>
                                    </p:animEffect>
                                    <p:anim calcmode="lin" valueType="num">
                                      <p:cBhvr>
                                        <p:cTn id="15" dur="250"/>
                                        <p:tgtEl>
                                          <p:spTgt spid="6"/>
                                        </p:tgtEl>
                                        <p:attrNameLst>
                                          <p:attrName>ppt_w</p:attrName>
                                        </p:attrNameLst>
                                      </p:cBhvr>
                                      <p:tavLst>
                                        <p:tav tm="0">
                                          <p:val>
                                            <p:strVal val="#ppt_w"/>
                                          </p:val>
                                        </p:tav>
                                        <p:tav tm="5000">
                                          <p:val>
                                            <p:strVal val="0.92*#ppt_w"/>
                                          </p:val>
                                        </p:tav>
                                        <p:tav tm="10000">
                                          <p:val>
                                            <p:strVal val="0.71*#ppt_w"/>
                                          </p:val>
                                        </p:tav>
                                        <p:tav tm="15000">
                                          <p:val>
                                            <p:strVal val="0.38*#ppt_w"/>
                                          </p:val>
                                        </p:tav>
                                        <p:tav tm="20000">
                                          <p:val>
                                            <p:str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str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strVal val="0"/>
                                          </p:val>
                                        </p:tav>
                                      </p:tavLst>
                                    </p:anim>
                                    <p:anim calcmode="lin" valueType="num">
                                      <p:cBhvr>
                                        <p:cTn id="16" dur="250"/>
                                        <p:tgtEl>
                                          <p:spTgt spid="6"/>
                                        </p:tgtEl>
                                        <p:attrNameLst>
                                          <p:attrName>ppt_h</p:attrName>
                                        </p:attrNameLst>
                                      </p:cBhvr>
                                      <p:tavLst>
                                        <p:tav tm="0">
                                          <p:val>
                                            <p:strVal val="#ppt_h"/>
                                          </p:val>
                                        </p:tav>
                                        <p:tav tm="100000">
                                          <p:val>
                                            <p:strVal val="#ppt_h"/>
                                          </p:val>
                                        </p:tav>
                                      </p:tavLst>
                                    </p:anim>
                                    <p:set>
                                      <p:cBhvr>
                                        <p:cTn id="17" dur="1" fill="hold">
                                          <p:stCondLst>
                                            <p:cond delay="24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18" dur="indefinite" nodeType="interactiveSeq">
                <p:stCondLst>
                  <p:cond evt="onClick" delay="0">
                    <p:tgtEl>
                      <p:spTgt spid="7"/>
                    </p:tgtEl>
                  </p:cond>
                </p:stCondLst>
                <p:childTnLst>
                  <p:par>
                    <p:cTn id="19" fill="hold">
                      <p:stCondLst>
                        <p:cond evt="onBegin" delay="0">
                          <p:tn val="18"/>
                        </p:cond>
                      </p:stCondLst>
                      <p:childTnLst>
                        <p:par>
                          <p:cTn id="20" fill="hold">
                            <p:stCondLst>
                              <p:cond delay="0"/>
                            </p:stCondLst>
                            <p:childTnLst>
                              <p:par>
                                <p:cTn id="21" presetID="45" presetClass="exit" presetSubtype="0" fill="hold" grpId="0" nodeType="clickEffect">
                                  <p:stCondLst>
                                    <p:cond delay="0"/>
                                  </p:stCondLst>
                                  <p:childTnLst>
                                    <p:animEffect transition="out" filter="fade">
                                      <p:cBhvr>
                                        <p:cTn id="22" dur="250"/>
                                        <p:tgtEl>
                                          <p:spTgt spid="7"/>
                                        </p:tgtEl>
                                      </p:cBhvr>
                                    </p:animEffect>
                                    <p:anim calcmode="lin" valueType="num">
                                      <p:cBhvr>
                                        <p:cTn id="23" dur="250"/>
                                        <p:tgtEl>
                                          <p:spTgt spid="7"/>
                                        </p:tgtEl>
                                        <p:attrNameLst>
                                          <p:attrName>ppt_w</p:attrName>
                                        </p:attrNameLst>
                                      </p:cBhvr>
                                      <p:tavLst>
                                        <p:tav tm="0">
                                          <p:val>
                                            <p:strVal val="#ppt_w"/>
                                          </p:val>
                                        </p:tav>
                                        <p:tav tm="5000">
                                          <p:val>
                                            <p:strVal val="0.92*#ppt_w"/>
                                          </p:val>
                                        </p:tav>
                                        <p:tav tm="10000">
                                          <p:val>
                                            <p:strVal val="0.71*#ppt_w"/>
                                          </p:val>
                                        </p:tav>
                                        <p:tav tm="15000">
                                          <p:val>
                                            <p:strVal val="0.38*#ppt_w"/>
                                          </p:val>
                                        </p:tav>
                                        <p:tav tm="20000">
                                          <p:val>
                                            <p:str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str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strVal val="0"/>
                                          </p:val>
                                        </p:tav>
                                      </p:tavLst>
                                    </p:anim>
                                    <p:anim calcmode="lin" valueType="num">
                                      <p:cBhvr>
                                        <p:cTn id="24" dur="250"/>
                                        <p:tgtEl>
                                          <p:spTgt spid="7"/>
                                        </p:tgtEl>
                                        <p:attrNameLst>
                                          <p:attrName>ppt_h</p:attrName>
                                        </p:attrNameLst>
                                      </p:cBhvr>
                                      <p:tavLst>
                                        <p:tav tm="0">
                                          <p:val>
                                            <p:strVal val="#ppt_h"/>
                                          </p:val>
                                        </p:tav>
                                        <p:tav tm="100000">
                                          <p:val>
                                            <p:strVal val="#ppt_h"/>
                                          </p:val>
                                        </p:tav>
                                      </p:tavLst>
                                    </p:anim>
                                    <p:set>
                                      <p:cBhvr>
                                        <p:cTn id="25" dur="1" fill="hold">
                                          <p:stCondLst>
                                            <p:cond delay="24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26" dur="indefinite" nodeType="interactiveSeq">
                <p:stCondLst>
                  <p:cond evt="onClick" delay="0">
                    <p:tgtEl>
                      <p:spTgt spid="8"/>
                    </p:tgtEl>
                  </p:cond>
                </p:stCondLst>
                <p:childTnLst>
                  <p:par>
                    <p:cTn id="27" fill="hold">
                      <p:stCondLst>
                        <p:cond evt="onBegin" delay="0">
                          <p:tn val="26"/>
                        </p:cond>
                      </p:stCondLst>
                      <p:childTnLst>
                        <p:par>
                          <p:cTn id="28" fill="hold">
                            <p:stCondLst>
                              <p:cond delay="0"/>
                            </p:stCondLst>
                            <p:childTnLst>
                              <p:par>
                                <p:cTn id="29" presetID="45" presetClass="exit" presetSubtype="0" fill="hold" grpId="0" nodeType="clickEffect">
                                  <p:stCondLst>
                                    <p:cond delay="0"/>
                                  </p:stCondLst>
                                  <p:childTnLst>
                                    <p:animEffect transition="out" filter="fade">
                                      <p:cBhvr>
                                        <p:cTn id="30" dur="250"/>
                                        <p:tgtEl>
                                          <p:spTgt spid="8"/>
                                        </p:tgtEl>
                                      </p:cBhvr>
                                    </p:animEffect>
                                    <p:anim calcmode="lin" valueType="num">
                                      <p:cBhvr>
                                        <p:cTn id="31" dur="250"/>
                                        <p:tgtEl>
                                          <p:spTgt spid="8"/>
                                        </p:tgtEl>
                                        <p:attrNameLst>
                                          <p:attrName>ppt_w</p:attrName>
                                        </p:attrNameLst>
                                      </p:cBhvr>
                                      <p:tavLst>
                                        <p:tav tm="0">
                                          <p:val>
                                            <p:strVal val="#ppt_w"/>
                                          </p:val>
                                        </p:tav>
                                        <p:tav tm="5000">
                                          <p:val>
                                            <p:strVal val="0.92*#ppt_w"/>
                                          </p:val>
                                        </p:tav>
                                        <p:tav tm="10000">
                                          <p:val>
                                            <p:strVal val="0.71*#ppt_w"/>
                                          </p:val>
                                        </p:tav>
                                        <p:tav tm="15000">
                                          <p:val>
                                            <p:strVal val="0.38*#ppt_w"/>
                                          </p:val>
                                        </p:tav>
                                        <p:tav tm="20000">
                                          <p:val>
                                            <p:str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str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strVal val="0"/>
                                          </p:val>
                                        </p:tav>
                                      </p:tavLst>
                                    </p:anim>
                                    <p:anim calcmode="lin" valueType="num">
                                      <p:cBhvr>
                                        <p:cTn id="32" dur="250"/>
                                        <p:tgtEl>
                                          <p:spTgt spid="8"/>
                                        </p:tgtEl>
                                        <p:attrNameLst>
                                          <p:attrName>ppt_h</p:attrName>
                                        </p:attrNameLst>
                                      </p:cBhvr>
                                      <p:tavLst>
                                        <p:tav tm="0">
                                          <p:val>
                                            <p:strVal val="#ppt_h"/>
                                          </p:val>
                                        </p:tav>
                                        <p:tav tm="100000">
                                          <p:val>
                                            <p:strVal val="#ppt_h"/>
                                          </p:val>
                                        </p:tav>
                                      </p:tavLst>
                                    </p:anim>
                                    <p:set>
                                      <p:cBhvr>
                                        <p:cTn id="33" dur="1" fill="hold">
                                          <p:stCondLst>
                                            <p:cond delay="24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34" dur="indefinite" nodeType="interactiveSeq">
                <p:stCondLst>
                  <p:cond evt="onClick" delay="0">
                    <p:tgtEl>
                      <p:spTgt spid="9"/>
                    </p:tgtEl>
                  </p:cond>
                </p:stCondLst>
                <p:childTnLst>
                  <p:par>
                    <p:cTn id="35" fill="hold">
                      <p:stCondLst>
                        <p:cond evt="onBegin" delay="0">
                          <p:tn val="34"/>
                        </p:cond>
                      </p:stCondLst>
                      <p:childTnLst>
                        <p:par>
                          <p:cTn id="36" fill="hold">
                            <p:stCondLst>
                              <p:cond delay="0"/>
                            </p:stCondLst>
                            <p:childTnLst>
                              <p:par>
                                <p:cTn id="37" presetID="45" presetClass="exit" presetSubtype="0" fill="hold" grpId="0" nodeType="clickEffect">
                                  <p:stCondLst>
                                    <p:cond delay="0"/>
                                  </p:stCondLst>
                                  <p:childTnLst>
                                    <p:animEffect transition="out" filter="fade">
                                      <p:cBhvr>
                                        <p:cTn id="38" dur="250"/>
                                        <p:tgtEl>
                                          <p:spTgt spid="9"/>
                                        </p:tgtEl>
                                      </p:cBhvr>
                                    </p:animEffect>
                                    <p:anim calcmode="lin" valueType="num">
                                      <p:cBhvr>
                                        <p:cTn id="39" dur="250"/>
                                        <p:tgtEl>
                                          <p:spTgt spid="9"/>
                                        </p:tgtEl>
                                        <p:attrNameLst>
                                          <p:attrName>ppt_w</p:attrName>
                                        </p:attrNameLst>
                                      </p:cBhvr>
                                      <p:tavLst>
                                        <p:tav tm="0">
                                          <p:val>
                                            <p:strVal val="#ppt_w"/>
                                          </p:val>
                                        </p:tav>
                                        <p:tav tm="5000">
                                          <p:val>
                                            <p:strVal val="0.92*#ppt_w"/>
                                          </p:val>
                                        </p:tav>
                                        <p:tav tm="10000">
                                          <p:val>
                                            <p:strVal val="0.71*#ppt_w"/>
                                          </p:val>
                                        </p:tav>
                                        <p:tav tm="15000">
                                          <p:val>
                                            <p:strVal val="0.38*#ppt_w"/>
                                          </p:val>
                                        </p:tav>
                                        <p:tav tm="20000">
                                          <p:val>
                                            <p:str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str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strVal val="0"/>
                                          </p:val>
                                        </p:tav>
                                      </p:tavLst>
                                    </p:anim>
                                    <p:anim calcmode="lin" valueType="num">
                                      <p:cBhvr>
                                        <p:cTn id="40" dur="250"/>
                                        <p:tgtEl>
                                          <p:spTgt spid="9"/>
                                        </p:tgtEl>
                                        <p:attrNameLst>
                                          <p:attrName>ppt_h</p:attrName>
                                        </p:attrNameLst>
                                      </p:cBhvr>
                                      <p:tavLst>
                                        <p:tav tm="0">
                                          <p:val>
                                            <p:strVal val="#ppt_h"/>
                                          </p:val>
                                        </p:tav>
                                        <p:tav tm="100000">
                                          <p:val>
                                            <p:strVal val="#ppt_h"/>
                                          </p:val>
                                        </p:tav>
                                      </p:tavLst>
                                    </p:anim>
                                    <p:set>
                                      <p:cBhvr>
                                        <p:cTn id="41" dur="1" fill="hold">
                                          <p:stCondLst>
                                            <p:cond delay="24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42" dur="indefinite" nodeType="interactiveSeq">
                <p:stCondLst>
                  <p:cond evt="onClick" delay="0">
                    <p:tgtEl>
                      <p:spTgt spid="10"/>
                    </p:tgtEl>
                  </p:cond>
                </p:stCondLst>
                <p:childTnLst>
                  <p:par>
                    <p:cTn id="43" fill="hold">
                      <p:stCondLst>
                        <p:cond evt="onBegin" delay="0">
                          <p:tn val="42"/>
                        </p:cond>
                      </p:stCondLst>
                      <p:childTnLst>
                        <p:par>
                          <p:cTn id="44" fill="hold">
                            <p:stCondLst>
                              <p:cond delay="0"/>
                            </p:stCondLst>
                            <p:childTnLst>
                              <p:par>
                                <p:cTn id="45" presetID="45" presetClass="exit" presetSubtype="0" fill="hold" grpId="0" nodeType="clickEffect">
                                  <p:stCondLst>
                                    <p:cond delay="0"/>
                                  </p:stCondLst>
                                  <p:childTnLst>
                                    <p:animEffect transition="out" filter="fade">
                                      <p:cBhvr>
                                        <p:cTn id="46" dur="250"/>
                                        <p:tgtEl>
                                          <p:spTgt spid="10"/>
                                        </p:tgtEl>
                                      </p:cBhvr>
                                    </p:animEffect>
                                    <p:anim calcmode="lin" valueType="num">
                                      <p:cBhvr>
                                        <p:cTn id="47" dur="250"/>
                                        <p:tgtEl>
                                          <p:spTgt spid="10"/>
                                        </p:tgtEl>
                                        <p:attrNameLst>
                                          <p:attrName>ppt_w</p:attrName>
                                        </p:attrNameLst>
                                      </p:cBhvr>
                                      <p:tavLst>
                                        <p:tav tm="0">
                                          <p:val>
                                            <p:strVal val="#ppt_w"/>
                                          </p:val>
                                        </p:tav>
                                        <p:tav tm="5000">
                                          <p:val>
                                            <p:strVal val="0.92*#ppt_w"/>
                                          </p:val>
                                        </p:tav>
                                        <p:tav tm="10000">
                                          <p:val>
                                            <p:strVal val="0.71*#ppt_w"/>
                                          </p:val>
                                        </p:tav>
                                        <p:tav tm="15000">
                                          <p:val>
                                            <p:strVal val="0.38*#ppt_w"/>
                                          </p:val>
                                        </p:tav>
                                        <p:tav tm="20000">
                                          <p:val>
                                            <p:str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str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strVal val="0"/>
                                          </p:val>
                                        </p:tav>
                                      </p:tavLst>
                                    </p:anim>
                                    <p:anim calcmode="lin" valueType="num">
                                      <p:cBhvr>
                                        <p:cTn id="48" dur="250"/>
                                        <p:tgtEl>
                                          <p:spTgt spid="10"/>
                                        </p:tgtEl>
                                        <p:attrNameLst>
                                          <p:attrName>ppt_h</p:attrName>
                                        </p:attrNameLst>
                                      </p:cBhvr>
                                      <p:tavLst>
                                        <p:tav tm="0">
                                          <p:val>
                                            <p:strVal val="#ppt_h"/>
                                          </p:val>
                                        </p:tav>
                                        <p:tav tm="100000">
                                          <p:val>
                                            <p:strVal val="#ppt_h"/>
                                          </p:val>
                                        </p:tav>
                                      </p:tavLst>
                                    </p:anim>
                                    <p:set>
                                      <p:cBhvr>
                                        <p:cTn id="49" dur="1" fill="hold">
                                          <p:stCondLst>
                                            <p:cond delay="24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50" dur="indefinite" nodeType="interactiveSeq">
                <p:stCondLst>
                  <p:cond evt="onClick" delay="0">
                    <p:tgtEl>
                      <p:spTgt spid="11"/>
                    </p:tgtEl>
                  </p:cond>
                </p:stCondLst>
                <p:childTnLst>
                  <p:par>
                    <p:cTn id="51" fill="hold">
                      <p:stCondLst>
                        <p:cond evt="onBegin" delay="0">
                          <p:tn val="50"/>
                        </p:cond>
                      </p:stCondLst>
                      <p:childTnLst>
                        <p:par>
                          <p:cTn id="52" fill="hold">
                            <p:stCondLst>
                              <p:cond delay="0"/>
                            </p:stCondLst>
                            <p:childTnLst>
                              <p:par>
                                <p:cTn id="53" presetID="45" presetClass="exit" presetSubtype="0" fill="hold" grpId="0" nodeType="clickEffect">
                                  <p:stCondLst>
                                    <p:cond delay="0"/>
                                  </p:stCondLst>
                                  <p:childTnLst>
                                    <p:animEffect transition="out" filter="fade">
                                      <p:cBhvr>
                                        <p:cTn id="54" dur="250"/>
                                        <p:tgtEl>
                                          <p:spTgt spid="11"/>
                                        </p:tgtEl>
                                      </p:cBhvr>
                                    </p:animEffect>
                                    <p:anim calcmode="lin" valueType="num">
                                      <p:cBhvr>
                                        <p:cTn id="55" dur="250"/>
                                        <p:tgtEl>
                                          <p:spTgt spid="11"/>
                                        </p:tgtEl>
                                        <p:attrNameLst>
                                          <p:attrName>ppt_w</p:attrName>
                                        </p:attrNameLst>
                                      </p:cBhvr>
                                      <p:tavLst>
                                        <p:tav tm="0">
                                          <p:val>
                                            <p:strVal val="#ppt_w"/>
                                          </p:val>
                                        </p:tav>
                                        <p:tav tm="5000">
                                          <p:val>
                                            <p:strVal val="0.92*#ppt_w"/>
                                          </p:val>
                                        </p:tav>
                                        <p:tav tm="10000">
                                          <p:val>
                                            <p:strVal val="0.71*#ppt_w"/>
                                          </p:val>
                                        </p:tav>
                                        <p:tav tm="15000">
                                          <p:val>
                                            <p:strVal val="0.38*#ppt_w"/>
                                          </p:val>
                                        </p:tav>
                                        <p:tav tm="20000">
                                          <p:val>
                                            <p:str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str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strVal val="0"/>
                                          </p:val>
                                        </p:tav>
                                      </p:tavLst>
                                    </p:anim>
                                    <p:anim calcmode="lin" valueType="num">
                                      <p:cBhvr>
                                        <p:cTn id="56" dur="250"/>
                                        <p:tgtEl>
                                          <p:spTgt spid="11"/>
                                        </p:tgtEl>
                                        <p:attrNameLst>
                                          <p:attrName>ppt_h</p:attrName>
                                        </p:attrNameLst>
                                      </p:cBhvr>
                                      <p:tavLst>
                                        <p:tav tm="0">
                                          <p:val>
                                            <p:strVal val="#ppt_h"/>
                                          </p:val>
                                        </p:tav>
                                        <p:tav tm="100000">
                                          <p:val>
                                            <p:strVal val="#ppt_h"/>
                                          </p:val>
                                        </p:tav>
                                      </p:tavLst>
                                    </p:anim>
                                    <p:set>
                                      <p:cBhvr>
                                        <p:cTn id="57" dur="1" fill="hold">
                                          <p:stCondLst>
                                            <p:cond delay="24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58" dur="indefinite" nodeType="interactiveSeq">
                <p:stCondLst>
                  <p:cond evt="onClick" delay="0">
                    <p:tgtEl>
                      <p:spTgt spid="12"/>
                    </p:tgtEl>
                  </p:cond>
                </p:stCondLst>
                <p:childTnLst>
                  <p:par>
                    <p:cTn id="59" fill="hold">
                      <p:stCondLst>
                        <p:cond evt="onBegin" delay="0">
                          <p:tn val="58"/>
                        </p:cond>
                      </p:stCondLst>
                      <p:childTnLst>
                        <p:par>
                          <p:cTn id="60" fill="hold">
                            <p:stCondLst>
                              <p:cond delay="0"/>
                            </p:stCondLst>
                            <p:childTnLst>
                              <p:par>
                                <p:cTn id="61" presetID="45" presetClass="exit" presetSubtype="0" fill="hold" grpId="0" nodeType="clickEffect">
                                  <p:stCondLst>
                                    <p:cond delay="0"/>
                                  </p:stCondLst>
                                  <p:childTnLst>
                                    <p:animEffect transition="out" filter="fade">
                                      <p:cBhvr>
                                        <p:cTn id="62" dur="250"/>
                                        <p:tgtEl>
                                          <p:spTgt spid="12"/>
                                        </p:tgtEl>
                                      </p:cBhvr>
                                    </p:animEffect>
                                    <p:anim calcmode="lin" valueType="num">
                                      <p:cBhvr>
                                        <p:cTn id="63" dur="250"/>
                                        <p:tgtEl>
                                          <p:spTgt spid="12"/>
                                        </p:tgtEl>
                                        <p:attrNameLst>
                                          <p:attrName>ppt_w</p:attrName>
                                        </p:attrNameLst>
                                      </p:cBhvr>
                                      <p:tavLst>
                                        <p:tav tm="0">
                                          <p:val>
                                            <p:strVal val="#ppt_w"/>
                                          </p:val>
                                        </p:tav>
                                        <p:tav tm="5000">
                                          <p:val>
                                            <p:strVal val="0.92*#ppt_w"/>
                                          </p:val>
                                        </p:tav>
                                        <p:tav tm="10000">
                                          <p:val>
                                            <p:strVal val="0.71*#ppt_w"/>
                                          </p:val>
                                        </p:tav>
                                        <p:tav tm="15000">
                                          <p:val>
                                            <p:strVal val="0.38*#ppt_w"/>
                                          </p:val>
                                        </p:tav>
                                        <p:tav tm="20000">
                                          <p:val>
                                            <p:str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str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strVal val="0"/>
                                          </p:val>
                                        </p:tav>
                                      </p:tavLst>
                                    </p:anim>
                                    <p:anim calcmode="lin" valueType="num">
                                      <p:cBhvr>
                                        <p:cTn id="64" dur="250"/>
                                        <p:tgtEl>
                                          <p:spTgt spid="12"/>
                                        </p:tgtEl>
                                        <p:attrNameLst>
                                          <p:attrName>ppt_h</p:attrName>
                                        </p:attrNameLst>
                                      </p:cBhvr>
                                      <p:tavLst>
                                        <p:tav tm="0">
                                          <p:val>
                                            <p:strVal val="#ppt_h"/>
                                          </p:val>
                                        </p:tav>
                                        <p:tav tm="100000">
                                          <p:val>
                                            <p:strVal val="#ppt_h"/>
                                          </p:val>
                                        </p:tav>
                                      </p:tavLst>
                                    </p:anim>
                                    <p:set>
                                      <p:cBhvr>
                                        <p:cTn id="65" dur="1" fill="hold">
                                          <p:stCondLst>
                                            <p:cond delay="24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66" dur="indefinite" nodeType="interactiveSeq">
                <p:stCondLst>
                  <p:cond evt="onClick" delay="0">
                    <p:tgtEl>
                      <p:spTgt spid="13"/>
                    </p:tgtEl>
                  </p:cond>
                </p:stCondLst>
                <p:childTnLst>
                  <p:par>
                    <p:cTn id="67" fill="hold">
                      <p:stCondLst>
                        <p:cond evt="onBegin" delay="0">
                          <p:tn val="66"/>
                        </p:cond>
                      </p:stCondLst>
                      <p:childTnLst>
                        <p:par>
                          <p:cTn id="68" fill="hold">
                            <p:stCondLst>
                              <p:cond delay="0"/>
                            </p:stCondLst>
                            <p:childTnLst>
                              <p:par>
                                <p:cTn id="69" presetID="45" presetClass="exit" presetSubtype="0" fill="hold" grpId="0" nodeType="clickEffect">
                                  <p:stCondLst>
                                    <p:cond delay="0"/>
                                  </p:stCondLst>
                                  <p:childTnLst>
                                    <p:animEffect transition="out" filter="fade">
                                      <p:cBhvr>
                                        <p:cTn id="70" dur="250"/>
                                        <p:tgtEl>
                                          <p:spTgt spid="13"/>
                                        </p:tgtEl>
                                      </p:cBhvr>
                                    </p:animEffect>
                                    <p:anim calcmode="lin" valueType="num">
                                      <p:cBhvr>
                                        <p:cTn id="71" dur="250"/>
                                        <p:tgtEl>
                                          <p:spTgt spid="13"/>
                                        </p:tgtEl>
                                        <p:attrNameLst>
                                          <p:attrName>ppt_w</p:attrName>
                                        </p:attrNameLst>
                                      </p:cBhvr>
                                      <p:tavLst>
                                        <p:tav tm="0">
                                          <p:val>
                                            <p:strVal val="#ppt_w"/>
                                          </p:val>
                                        </p:tav>
                                        <p:tav tm="5000">
                                          <p:val>
                                            <p:strVal val="0.92*#ppt_w"/>
                                          </p:val>
                                        </p:tav>
                                        <p:tav tm="10000">
                                          <p:val>
                                            <p:strVal val="0.71*#ppt_w"/>
                                          </p:val>
                                        </p:tav>
                                        <p:tav tm="15000">
                                          <p:val>
                                            <p:strVal val="0.38*#ppt_w"/>
                                          </p:val>
                                        </p:tav>
                                        <p:tav tm="20000">
                                          <p:val>
                                            <p:str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str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strVal val="0"/>
                                          </p:val>
                                        </p:tav>
                                      </p:tavLst>
                                    </p:anim>
                                    <p:anim calcmode="lin" valueType="num">
                                      <p:cBhvr>
                                        <p:cTn id="72" dur="250"/>
                                        <p:tgtEl>
                                          <p:spTgt spid="13"/>
                                        </p:tgtEl>
                                        <p:attrNameLst>
                                          <p:attrName>ppt_h</p:attrName>
                                        </p:attrNameLst>
                                      </p:cBhvr>
                                      <p:tavLst>
                                        <p:tav tm="0">
                                          <p:val>
                                            <p:strVal val="#ppt_h"/>
                                          </p:val>
                                        </p:tav>
                                        <p:tav tm="100000">
                                          <p:val>
                                            <p:strVal val="#ppt_h"/>
                                          </p:val>
                                        </p:tav>
                                      </p:tavLst>
                                    </p:anim>
                                    <p:set>
                                      <p:cBhvr>
                                        <p:cTn id="73" dur="1" fill="hold">
                                          <p:stCondLst>
                                            <p:cond delay="24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74" dur="indefinite" nodeType="interactiveSeq">
                <p:stCondLst>
                  <p:cond evt="onClick" delay="0">
                    <p:tgtEl>
                      <p:spTgt spid="14"/>
                    </p:tgtEl>
                  </p:cond>
                </p:stCondLst>
                <p:childTnLst>
                  <p:par>
                    <p:cTn id="75" fill="hold">
                      <p:stCondLst>
                        <p:cond evt="onBegin" delay="0">
                          <p:tn val="74"/>
                        </p:cond>
                      </p:stCondLst>
                      <p:childTnLst>
                        <p:par>
                          <p:cTn id="76" fill="hold">
                            <p:stCondLst>
                              <p:cond delay="0"/>
                            </p:stCondLst>
                            <p:childTnLst>
                              <p:par>
                                <p:cTn id="77" presetID="45" presetClass="exit" presetSubtype="0" fill="hold" grpId="0" nodeType="clickEffect">
                                  <p:stCondLst>
                                    <p:cond delay="0"/>
                                  </p:stCondLst>
                                  <p:childTnLst>
                                    <p:animEffect transition="out" filter="fade">
                                      <p:cBhvr>
                                        <p:cTn id="78" dur="250"/>
                                        <p:tgtEl>
                                          <p:spTgt spid="14"/>
                                        </p:tgtEl>
                                      </p:cBhvr>
                                    </p:animEffect>
                                    <p:anim calcmode="lin" valueType="num">
                                      <p:cBhvr>
                                        <p:cTn id="79" dur="250"/>
                                        <p:tgtEl>
                                          <p:spTgt spid="14"/>
                                        </p:tgtEl>
                                        <p:attrNameLst>
                                          <p:attrName>ppt_w</p:attrName>
                                        </p:attrNameLst>
                                      </p:cBhvr>
                                      <p:tavLst>
                                        <p:tav tm="0">
                                          <p:val>
                                            <p:strVal val="#ppt_w"/>
                                          </p:val>
                                        </p:tav>
                                        <p:tav tm="5000">
                                          <p:val>
                                            <p:strVal val="0.92*#ppt_w"/>
                                          </p:val>
                                        </p:tav>
                                        <p:tav tm="10000">
                                          <p:val>
                                            <p:strVal val="0.71*#ppt_w"/>
                                          </p:val>
                                        </p:tav>
                                        <p:tav tm="15000">
                                          <p:val>
                                            <p:strVal val="0.38*#ppt_w"/>
                                          </p:val>
                                        </p:tav>
                                        <p:tav tm="20000">
                                          <p:val>
                                            <p:str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str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strVal val="0"/>
                                          </p:val>
                                        </p:tav>
                                      </p:tavLst>
                                    </p:anim>
                                    <p:anim calcmode="lin" valueType="num">
                                      <p:cBhvr>
                                        <p:cTn id="80" dur="250"/>
                                        <p:tgtEl>
                                          <p:spTgt spid="14"/>
                                        </p:tgtEl>
                                        <p:attrNameLst>
                                          <p:attrName>ppt_h</p:attrName>
                                        </p:attrNameLst>
                                      </p:cBhvr>
                                      <p:tavLst>
                                        <p:tav tm="0">
                                          <p:val>
                                            <p:strVal val="#ppt_h"/>
                                          </p:val>
                                        </p:tav>
                                        <p:tav tm="100000">
                                          <p:val>
                                            <p:strVal val="#ppt_h"/>
                                          </p:val>
                                        </p:tav>
                                      </p:tavLst>
                                    </p:anim>
                                    <p:set>
                                      <p:cBhvr>
                                        <p:cTn id="81" dur="1" fill="hold">
                                          <p:stCondLst>
                                            <p:cond delay="24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name="Slide24">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pPr lvl="0"/>
            <a:r>
              <a:rPr lang="en-IE"/>
              <a:t>Can you find the matches?</a:t>
            </a:r>
          </a:p>
        </p:txBody>
      </p:sp>
      <p:sp>
        <p:nvSpPr>
          <p:cNvPr id="3" name="Content Placeholder 2"/>
          <p:cNvSpPr txBox="1">
            <a:spLocks noGrp="1"/>
          </p:cNvSpPr>
          <p:nvPr>
            <p:ph idx="1"/>
          </p:nvPr>
        </p:nvSpPr>
        <p:spPr>
          <a:xfrm>
            <a:off x="503998" y="1769043"/>
            <a:ext cx="9071643" cy="5375675"/>
          </a:xfrm>
          <a:solidFill>
            <a:srgbClr val="FFF2CC"/>
          </a:solidFill>
        </p:spPr>
        <p:txBody>
          <a:bodyPr/>
          <a:lstStyle/>
          <a:p>
            <a:endParaRPr lang="en-IE"/>
          </a:p>
        </p:txBody>
      </p:sp>
      <p:pic>
        <p:nvPicPr>
          <p:cNvPr id="4" name="Picture 7"/>
          <p:cNvPicPr>
            <a:picLocks noChangeAspect="1"/>
          </p:cNvPicPr>
          <p:nvPr/>
        </p:nvPicPr>
        <p:blipFill>
          <a:blip r:embed="rId2"/>
          <a:srcRect/>
          <a:stretch>
            <a:fillRect/>
          </a:stretch>
        </p:blipFill>
        <p:spPr>
          <a:xfrm>
            <a:off x="1580659" y="2383090"/>
            <a:ext cx="6918322" cy="4224335"/>
          </a:xfrm>
          <a:prstGeom prst="rect">
            <a:avLst/>
          </a:prstGeom>
          <a:noFill/>
          <a:ln>
            <a:noFill/>
          </a:ln>
        </p:spPr>
      </p:pic>
      <p:sp>
        <p:nvSpPr>
          <p:cNvPr id="5" name="Rectangle: Rounded Corners 8"/>
          <p:cNvSpPr/>
          <p:nvPr/>
        </p:nvSpPr>
        <p:spPr>
          <a:xfrm>
            <a:off x="2191524" y="2978145"/>
            <a:ext cx="800100" cy="801691"/>
          </a:xfrm>
          <a:custGeom>
            <a:avLst/>
            <a:gdLst>
              <a:gd name="f0" fmla="val 10800000"/>
              <a:gd name="f1" fmla="val 5400000"/>
              <a:gd name="f2" fmla="val 16200000"/>
              <a:gd name="f3" fmla="val w"/>
              <a:gd name="f4" fmla="val h"/>
              <a:gd name="f5" fmla="val ss"/>
              <a:gd name="f6" fmla="val 0"/>
              <a:gd name="f7" fmla="*/ 5419351 1 1725033"/>
              <a:gd name="f8" fmla="val 45"/>
              <a:gd name="f9" fmla="abs f3"/>
              <a:gd name="f10" fmla="abs f4"/>
              <a:gd name="f11" fmla="abs f5"/>
              <a:gd name="f12" fmla="*/ f7 1 180"/>
              <a:gd name="f13" fmla="+- 0 0 f1"/>
              <a:gd name="f14" fmla="+- f6 f6 0"/>
              <a:gd name="f15" fmla="abs f6"/>
              <a:gd name="f16" fmla="?: f9 f3 1"/>
              <a:gd name="f17" fmla="?: f10 f4 1"/>
              <a:gd name="f18" fmla="?: f11 f5 1"/>
              <a:gd name="f19" fmla="*/ f8 f12 1"/>
              <a:gd name="f20" fmla="+- f6 0 f14"/>
              <a:gd name="f21" fmla="?: f6 f13 f1"/>
              <a:gd name="f22" fmla="?: f6 f1 f13"/>
              <a:gd name="f23" fmla="*/ f16 1 21600"/>
              <a:gd name="f24" fmla="*/ f17 1 21600"/>
              <a:gd name="f25" fmla="*/ 21600 f16 1"/>
              <a:gd name="f26" fmla="*/ 21600 f17 1"/>
              <a:gd name="f27" fmla="+- 0 0 f19"/>
              <a:gd name="f28" fmla="abs f20"/>
              <a:gd name="f29" fmla="?: f20 f13 f1"/>
              <a:gd name="f30" fmla="?: f20 f1 f13"/>
              <a:gd name="f31" fmla="?: f20 f2 f1"/>
              <a:gd name="f32" fmla="?: f20 f1 f2"/>
              <a:gd name="f33" fmla="?: f20 0 f0"/>
              <a:gd name="f34" fmla="?: f20 f0 0"/>
              <a:gd name="f35" fmla="min f24 f23"/>
              <a:gd name="f36" fmla="*/ f25 1 f18"/>
              <a:gd name="f37" fmla="*/ f26 1 f18"/>
              <a:gd name="f38" fmla="*/ f27 f0 1"/>
              <a:gd name="f39" fmla="?: f20 f32 f31"/>
              <a:gd name="f40" fmla="?: f20 f31 f32"/>
              <a:gd name="f41" fmla="?: f6 f30 f29"/>
              <a:gd name="f42" fmla="val f36"/>
              <a:gd name="f43" fmla="val f37"/>
              <a:gd name="f44" fmla="*/ f38 1 f7"/>
              <a:gd name="f45" fmla="?: f6 f40 f39"/>
              <a:gd name="f46" fmla="*/ f14 f35 1"/>
              <a:gd name="f47" fmla="*/ f6 f35 1"/>
              <a:gd name="f48" fmla="*/ f28 f35 1"/>
              <a:gd name="f49" fmla="*/ f15 f35 1"/>
              <a:gd name="f50" fmla="+- f43 0 f6"/>
              <a:gd name="f51" fmla="+- f42 0 f6"/>
              <a:gd name="f52" fmla="+- f44 0 f1"/>
              <a:gd name="f53" fmla="*/ f43 f35 1"/>
              <a:gd name="f54" fmla="*/ f42 f35 1"/>
              <a:gd name="f55" fmla="+- f43 0 f50"/>
              <a:gd name="f56" fmla="+- f42 0 f51"/>
              <a:gd name="f57" fmla="+- f50 0 f43"/>
              <a:gd name="f58" fmla="+- f51 0 f42"/>
              <a:gd name="f59" fmla="+- f52 f1 0"/>
              <a:gd name="f60" fmla="*/ f50 f35 1"/>
              <a:gd name="f61" fmla="*/ f51 f35 1"/>
              <a:gd name="f62" fmla="abs f55"/>
              <a:gd name="f63" fmla="?: f55 0 f0"/>
              <a:gd name="f64" fmla="?: f55 f0 0"/>
              <a:gd name="f65" fmla="?: f55 f21 f22"/>
              <a:gd name="f66" fmla="abs f56"/>
              <a:gd name="f67" fmla="abs f57"/>
              <a:gd name="f68" fmla="?: f56 f13 f1"/>
              <a:gd name="f69" fmla="?: f56 f1 f13"/>
              <a:gd name="f70" fmla="?: f56 f2 f1"/>
              <a:gd name="f71" fmla="?: f56 f1 f2"/>
              <a:gd name="f72" fmla="abs f58"/>
              <a:gd name="f73" fmla="?: f58 f13 f1"/>
              <a:gd name="f74" fmla="?: f58 f1 f13"/>
              <a:gd name="f75" fmla="?: f58 f34 f33"/>
              <a:gd name="f76" fmla="?: f58 f33 f34"/>
              <a:gd name="f77" fmla="*/ f59 f7 1"/>
              <a:gd name="f78" fmla="?: f6 f64 f63"/>
              <a:gd name="f79" fmla="?: f6 f63 f64"/>
              <a:gd name="f80" fmla="?: f56 f71 f70"/>
              <a:gd name="f81" fmla="?: f56 f70 f71"/>
              <a:gd name="f82" fmla="?: f57 f69 f68"/>
              <a:gd name="f83" fmla="?: f20 f75 f76"/>
              <a:gd name="f84" fmla="?: f20 f73 f74"/>
              <a:gd name="f85" fmla="*/ f77 1 f0"/>
              <a:gd name="f86" fmla="*/ f62 f35 1"/>
              <a:gd name="f87" fmla="*/ f66 f35 1"/>
              <a:gd name="f88" fmla="*/ f67 f35 1"/>
              <a:gd name="f89" fmla="*/ f72 f35 1"/>
              <a:gd name="f90" fmla="?: f55 f78 f79"/>
              <a:gd name="f91" fmla="?: f57 f81 f80"/>
              <a:gd name="f92" fmla="+- 0 0 f85"/>
              <a:gd name="f93" fmla="+- 0 0 f92"/>
              <a:gd name="f94" fmla="*/ f93 f0 1"/>
              <a:gd name="f95" fmla="*/ f94 1 f7"/>
              <a:gd name="f96" fmla="+- f95 0 f1"/>
              <a:gd name="f97" fmla="cos 1 f96"/>
              <a:gd name="f98" fmla="+- 0 0 f97"/>
              <a:gd name="f99" fmla="+- 0 0 f98"/>
              <a:gd name="f100" fmla="val f99"/>
              <a:gd name="f101" fmla="+- 0 0 f100"/>
              <a:gd name="f102" fmla="*/ f6 f101 1"/>
              <a:gd name="f103" fmla="*/ f102 3163 1"/>
              <a:gd name="f104" fmla="*/ f103 1 7636"/>
              <a:gd name="f105" fmla="+- f6 f104 0"/>
              <a:gd name="f106" fmla="+- f42 0 f104"/>
              <a:gd name="f107" fmla="+- f43 0 f104"/>
              <a:gd name="f108" fmla="*/ f105 f35 1"/>
              <a:gd name="f109" fmla="*/ f106 f35 1"/>
              <a:gd name="f110" fmla="*/ f107 f35 1"/>
            </a:gdLst>
            <a:ahLst/>
            <a:cxnLst>
              <a:cxn ang="3cd4">
                <a:pos x="hc" y="t"/>
              </a:cxn>
              <a:cxn ang="0">
                <a:pos x="r" y="vc"/>
              </a:cxn>
              <a:cxn ang="cd4">
                <a:pos x="hc" y="b"/>
              </a:cxn>
              <a:cxn ang="cd2">
                <a:pos x="l" y="vc"/>
              </a:cxn>
            </a:cxnLst>
            <a:rect l="f108" t="f108" r="f109" b="f110"/>
            <a:pathLst>
              <a:path>
                <a:moveTo>
                  <a:pt x="f46" y="f47"/>
                </a:moveTo>
                <a:arcTo wR="f48" hR="f49" stAng="f45" swAng="f41"/>
                <a:lnTo>
                  <a:pt x="f47" y="f60"/>
                </a:lnTo>
                <a:arcTo wR="f49" hR="f86" stAng="f90" swAng="f65"/>
                <a:lnTo>
                  <a:pt x="f61" y="f53"/>
                </a:lnTo>
                <a:arcTo wR="f87" hR="f88" stAng="f91" swAng="f82"/>
                <a:lnTo>
                  <a:pt x="f54" y="f46"/>
                </a:lnTo>
                <a:arcTo wR="f89" hR="f48" stAng="f83" swAng="f84"/>
                <a:close/>
              </a:path>
            </a:pathLst>
          </a:custGeom>
          <a:solidFill>
            <a:srgbClr val="FFFFFF"/>
          </a:solidFill>
          <a:ln w="12701">
            <a:solidFill>
              <a:srgbClr val="000000"/>
            </a:solidFill>
            <a:prstDash val="solid"/>
            <a:miter/>
          </a:ln>
        </p:spPr>
        <p:txBody>
          <a:bodyPr vert="horz" wrap="square" lIns="0" tIns="0" rIns="0" bIns="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5400" b="0" i="0" u="none" strike="noStrike" kern="1200" cap="none" spc="0" baseline="0">
                <a:solidFill>
                  <a:srgbClr val="000000"/>
                </a:solidFill>
                <a:uFillTx/>
                <a:latin typeface="Comic Sans MS" pitchFamily="66"/>
              </a:rPr>
              <a:t>I</a:t>
            </a:r>
          </a:p>
        </p:txBody>
      </p:sp>
      <p:sp>
        <p:nvSpPr>
          <p:cNvPr id="6" name="Rectangle: Rounded Corners 8"/>
          <p:cNvSpPr/>
          <p:nvPr/>
        </p:nvSpPr>
        <p:spPr>
          <a:xfrm>
            <a:off x="2191524" y="4094408"/>
            <a:ext cx="1162778" cy="801691"/>
          </a:xfrm>
          <a:custGeom>
            <a:avLst/>
            <a:gdLst>
              <a:gd name="f0" fmla="val 10800000"/>
              <a:gd name="f1" fmla="val 5400000"/>
              <a:gd name="f2" fmla="val 16200000"/>
              <a:gd name="f3" fmla="val w"/>
              <a:gd name="f4" fmla="val h"/>
              <a:gd name="f5" fmla="val ss"/>
              <a:gd name="f6" fmla="val 0"/>
              <a:gd name="f7" fmla="*/ 5419351 1 1725033"/>
              <a:gd name="f8" fmla="val 45"/>
              <a:gd name="f9" fmla="val 167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FFFFFF"/>
          </a:solidFill>
          <a:ln w="12701">
            <a:solidFill>
              <a:srgbClr val="000000"/>
            </a:solidFill>
            <a:prstDash val="solid"/>
            <a:miter/>
          </a:ln>
        </p:spPr>
        <p:txBody>
          <a:bodyPr vert="horz" wrap="square" lIns="0" tIns="0" rIns="0" bIns="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5400" b="0" i="0" u="none" strike="noStrike" kern="1200" cap="none" spc="0" baseline="0">
                <a:solidFill>
                  <a:srgbClr val="000000"/>
                </a:solidFill>
                <a:uFillTx/>
                <a:latin typeface="Comic Sans MS" pitchFamily="66"/>
              </a:rPr>
              <a:t>me</a:t>
            </a:r>
          </a:p>
        </p:txBody>
      </p:sp>
      <p:sp>
        <p:nvSpPr>
          <p:cNvPr id="7" name="Rectangle: Rounded Corners 8"/>
          <p:cNvSpPr/>
          <p:nvPr/>
        </p:nvSpPr>
        <p:spPr>
          <a:xfrm>
            <a:off x="2191524" y="5350922"/>
            <a:ext cx="1162778" cy="801691"/>
          </a:xfrm>
          <a:custGeom>
            <a:avLst/>
            <a:gdLst>
              <a:gd name="f0" fmla="val 10800000"/>
              <a:gd name="f1" fmla="val 5400000"/>
              <a:gd name="f2" fmla="val 16200000"/>
              <a:gd name="f3" fmla="val w"/>
              <a:gd name="f4" fmla="val h"/>
              <a:gd name="f5" fmla="val ss"/>
              <a:gd name="f6" fmla="val 0"/>
              <a:gd name="f7" fmla="*/ 5419351 1 1725033"/>
              <a:gd name="f8" fmla="val 45"/>
              <a:gd name="f9" fmla="abs f3"/>
              <a:gd name="f10" fmla="abs f4"/>
              <a:gd name="f11" fmla="abs f5"/>
              <a:gd name="f12" fmla="*/ f7 1 180"/>
              <a:gd name="f13" fmla="+- 0 0 f1"/>
              <a:gd name="f14" fmla="+- f6 f6 0"/>
              <a:gd name="f15" fmla="abs f6"/>
              <a:gd name="f16" fmla="?: f9 f3 1"/>
              <a:gd name="f17" fmla="?: f10 f4 1"/>
              <a:gd name="f18" fmla="?: f11 f5 1"/>
              <a:gd name="f19" fmla="*/ f8 f12 1"/>
              <a:gd name="f20" fmla="+- f6 0 f14"/>
              <a:gd name="f21" fmla="?: f6 f13 f1"/>
              <a:gd name="f22" fmla="?: f6 f1 f13"/>
              <a:gd name="f23" fmla="*/ f16 1 21600"/>
              <a:gd name="f24" fmla="*/ f17 1 21600"/>
              <a:gd name="f25" fmla="*/ 21600 f16 1"/>
              <a:gd name="f26" fmla="*/ 21600 f17 1"/>
              <a:gd name="f27" fmla="+- 0 0 f19"/>
              <a:gd name="f28" fmla="abs f20"/>
              <a:gd name="f29" fmla="?: f20 f13 f1"/>
              <a:gd name="f30" fmla="?: f20 f1 f13"/>
              <a:gd name="f31" fmla="?: f20 f2 f1"/>
              <a:gd name="f32" fmla="?: f20 f1 f2"/>
              <a:gd name="f33" fmla="?: f20 0 f0"/>
              <a:gd name="f34" fmla="?: f20 f0 0"/>
              <a:gd name="f35" fmla="min f24 f23"/>
              <a:gd name="f36" fmla="*/ f25 1 f18"/>
              <a:gd name="f37" fmla="*/ f26 1 f18"/>
              <a:gd name="f38" fmla="*/ f27 f0 1"/>
              <a:gd name="f39" fmla="?: f20 f32 f31"/>
              <a:gd name="f40" fmla="?: f20 f31 f32"/>
              <a:gd name="f41" fmla="?: f6 f30 f29"/>
              <a:gd name="f42" fmla="val f36"/>
              <a:gd name="f43" fmla="val f37"/>
              <a:gd name="f44" fmla="*/ f38 1 f7"/>
              <a:gd name="f45" fmla="?: f6 f40 f39"/>
              <a:gd name="f46" fmla="*/ f14 f35 1"/>
              <a:gd name="f47" fmla="*/ f6 f35 1"/>
              <a:gd name="f48" fmla="*/ f28 f35 1"/>
              <a:gd name="f49" fmla="*/ f15 f35 1"/>
              <a:gd name="f50" fmla="+- f43 0 f6"/>
              <a:gd name="f51" fmla="+- f42 0 f6"/>
              <a:gd name="f52" fmla="+- f44 0 f1"/>
              <a:gd name="f53" fmla="*/ f43 f35 1"/>
              <a:gd name="f54" fmla="*/ f42 f35 1"/>
              <a:gd name="f55" fmla="+- f43 0 f50"/>
              <a:gd name="f56" fmla="+- f42 0 f51"/>
              <a:gd name="f57" fmla="+- f50 0 f43"/>
              <a:gd name="f58" fmla="+- f51 0 f42"/>
              <a:gd name="f59" fmla="+- f52 f1 0"/>
              <a:gd name="f60" fmla="*/ f50 f35 1"/>
              <a:gd name="f61" fmla="*/ f51 f35 1"/>
              <a:gd name="f62" fmla="abs f55"/>
              <a:gd name="f63" fmla="?: f55 0 f0"/>
              <a:gd name="f64" fmla="?: f55 f0 0"/>
              <a:gd name="f65" fmla="?: f55 f21 f22"/>
              <a:gd name="f66" fmla="abs f56"/>
              <a:gd name="f67" fmla="abs f57"/>
              <a:gd name="f68" fmla="?: f56 f13 f1"/>
              <a:gd name="f69" fmla="?: f56 f1 f13"/>
              <a:gd name="f70" fmla="?: f56 f2 f1"/>
              <a:gd name="f71" fmla="?: f56 f1 f2"/>
              <a:gd name="f72" fmla="abs f58"/>
              <a:gd name="f73" fmla="?: f58 f13 f1"/>
              <a:gd name="f74" fmla="?: f58 f1 f13"/>
              <a:gd name="f75" fmla="?: f58 f34 f33"/>
              <a:gd name="f76" fmla="?: f58 f33 f34"/>
              <a:gd name="f77" fmla="*/ f59 f7 1"/>
              <a:gd name="f78" fmla="?: f6 f64 f63"/>
              <a:gd name="f79" fmla="?: f6 f63 f64"/>
              <a:gd name="f80" fmla="?: f56 f71 f70"/>
              <a:gd name="f81" fmla="?: f56 f70 f71"/>
              <a:gd name="f82" fmla="?: f57 f69 f68"/>
              <a:gd name="f83" fmla="?: f20 f75 f76"/>
              <a:gd name="f84" fmla="?: f20 f73 f74"/>
              <a:gd name="f85" fmla="*/ f77 1 f0"/>
              <a:gd name="f86" fmla="*/ f62 f35 1"/>
              <a:gd name="f87" fmla="*/ f66 f35 1"/>
              <a:gd name="f88" fmla="*/ f67 f35 1"/>
              <a:gd name="f89" fmla="*/ f72 f35 1"/>
              <a:gd name="f90" fmla="?: f55 f78 f79"/>
              <a:gd name="f91" fmla="?: f57 f81 f80"/>
              <a:gd name="f92" fmla="+- 0 0 f85"/>
              <a:gd name="f93" fmla="+- 0 0 f92"/>
              <a:gd name="f94" fmla="*/ f93 f0 1"/>
              <a:gd name="f95" fmla="*/ f94 1 f7"/>
              <a:gd name="f96" fmla="+- f95 0 f1"/>
              <a:gd name="f97" fmla="cos 1 f96"/>
              <a:gd name="f98" fmla="+- 0 0 f97"/>
              <a:gd name="f99" fmla="+- 0 0 f98"/>
              <a:gd name="f100" fmla="val f99"/>
              <a:gd name="f101" fmla="+- 0 0 f100"/>
              <a:gd name="f102" fmla="*/ f6 f101 1"/>
              <a:gd name="f103" fmla="*/ f102 3163 1"/>
              <a:gd name="f104" fmla="*/ f103 1 7636"/>
              <a:gd name="f105" fmla="+- f6 f104 0"/>
              <a:gd name="f106" fmla="+- f42 0 f104"/>
              <a:gd name="f107" fmla="+- f43 0 f104"/>
              <a:gd name="f108" fmla="*/ f105 f35 1"/>
              <a:gd name="f109" fmla="*/ f106 f35 1"/>
              <a:gd name="f110" fmla="*/ f107 f35 1"/>
            </a:gdLst>
            <a:ahLst/>
            <a:cxnLst>
              <a:cxn ang="3cd4">
                <a:pos x="hc" y="t"/>
              </a:cxn>
              <a:cxn ang="0">
                <a:pos x="r" y="vc"/>
              </a:cxn>
              <a:cxn ang="cd4">
                <a:pos x="hc" y="b"/>
              </a:cxn>
              <a:cxn ang="cd2">
                <a:pos x="l" y="vc"/>
              </a:cxn>
            </a:cxnLst>
            <a:rect l="f108" t="f108" r="f109" b="f110"/>
            <a:pathLst>
              <a:path>
                <a:moveTo>
                  <a:pt x="f46" y="f47"/>
                </a:moveTo>
                <a:arcTo wR="f48" hR="f49" stAng="f45" swAng="f41"/>
                <a:lnTo>
                  <a:pt x="f47" y="f60"/>
                </a:lnTo>
                <a:arcTo wR="f49" hR="f86" stAng="f90" swAng="f65"/>
                <a:lnTo>
                  <a:pt x="f61" y="f53"/>
                </a:lnTo>
                <a:arcTo wR="f87" hR="f88" stAng="f91" swAng="f82"/>
                <a:lnTo>
                  <a:pt x="f54" y="f46"/>
                </a:lnTo>
                <a:arcTo wR="f89" hR="f48" stAng="f83" swAng="f84"/>
                <a:close/>
              </a:path>
            </a:pathLst>
          </a:custGeom>
          <a:solidFill>
            <a:srgbClr val="FFFFFF"/>
          </a:solidFill>
          <a:ln w="12701">
            <a:solidFill>
              <a:srgbClr val="000000"/>
            </a:solidFill>
            <a:prstDash val="solid"/>
            <a:miter/>
          </a:ln>
        </p:spPr>
        <p:txBody>
          <a:bodyPr vert="horz" wrap="square" lIns="0" tIns="0" rIns="0" bIns="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5400" b="0" i="0" u="none" strike="noStrike" kern="1200" cap="none" spc="0" baseline="0">
                <a:solidFill>
                  <a:srgbClr val="000000"/>
                </a:solidFill>
                <a:uFillTx/>
                <a:latin typeface="Comic Sans MS" pitchFamily="66"/>
              </a:rPr>
              <a:t>the</a:t>
            </a:r>
          </a:p>
        </p:txBody>
      </p:sp>
      <p:sp>
        <p:nvSpPr>
          <p:cNvPr id="8" name="Rectangle: Rounded Corners 8"/>
          <p:cNvSpPr/>
          <p:nvPr/>
        </p:nvSpPr>
        <p:spPr>
          <a:xfrm>
            <a:off x="4068275" y="2978145"/>
            <a:ext cx="1162778" cy="801691"/>
          </a:xfrm>
          <a:custGeom>
            <a:avLst/>
            <a:gdLst>
              <a:gd name="f0" fmla="val 10800000"/>
              <a:gd name="f1" fmla="val 5400000"/>
              <a:gd name="f2" fmla="val 16200000"/>
              <a:gd name="f3" fmla="val w"/>
              <a:gd name="f4" fmla="val h"/>
              <a:gd name="f5" fmla="val ss"/>
              <a:gd name="f6" fmla="val 0"/>
              <a:gd name="f7" fmla="*/ 5419351 1 1725033"/>
              <a:gd name="f8" fmla="val 45"/>
              <a:gd name="f9" fmla="abs f3"/>
              <a:gd name="f10" fmla="abs f4"/>
              <a:gd name="f11" fmla="abs f5"/>
              <a:gd name="f12" fmla="*/ f7 1 180"/>
              <a:gd name="f13" fmla="+- 0 0 f1"/>
              <a:gd name="f14" fmla="+- f6 f6 0"/>
              <a:gd name="f15" fmla="abs f6"/>
              <a:gd name="f16" fmla="?: f9 f3 1"/>
              <a:gd name="f17" fmla="?: f10 f4 1"/>
              <a:gd name="f18" fmla="?: f11 f5 1"/>
              <a:gd name="f19" fmla="*/ f8 f12 1"/>
              <a:gd name="f20" fmla="+- f6 0 f14"/>
              <a:gd name="f21" fmla="?: f6 f13 f1"/>
              <a:gd name="f22" fmla="?: f6 f1 f13"/>
              <a:gd name="f23" fmla="*/ f16 1 21600"/>
              <a:gd name="f24" fmla="*/ f17 1 21600"/>
              <a:gd name="f25" fmla="*/ 21600 f16 1"/>
              <a:gd name="f26" fmla="*/ 21600 f17 1"/>
              <a:gd name="f27" fmla="+- 0 0 f19"/>
              <a:gd name="f28" fmla="abs f20"/>
              <a:gd name="f29" fmla="?: f20 f13 f1"/>
              <a:gd name="f30" fmla="?: f20 f1 f13"/>
              <a:gd name="f31" fmla="?: f20 f2 f1"/>
              <a:gd name="f32" fmla="?: f20 f1 f2"/>
              <a:gd name="f33" fmla="?: f20 0 f0"/>
              <a:gd name="f34" fmla="?: f20 f0 0"/>
              <a:gd name="f35" fmla="min f24 f23"/>
              <a:gd name="f36" fmla="*/ f25 1 f18"/>
              <a:gd name="f37" fmla="*/ f26 1 f18"/>
              <a:gd name="f38" fmla="*/ f27 f0 1"/>
              <a:gd name="f39" fmla="?: f20 f32 f31"/>
              <a:gd name="f40" fmla="?: f20 f31 f32"/>
              <a:gd name="f41" fmla="?: f6 f30 f29"/>
              <a:gd name="f42" fmla="val f36"/>
              <a:gd name="f43" fmla="val f37"/>
              <a:gd name="f44" fmla="*/ f38 1 f7"/>
              <a:gd name="f45" fmla="?: f6 f40 f39"/>
              <a:gd name="f46" fmla="*/ f14 f35 1"/>
              <a:gd name="f47" fmla="*/ f6 f35 1"/>
              <a:gd name="f48" fmla="*/ f28 f35 1"/>
              <a:gd name="f49" fmla="*/ f15 f35 1"/>
              <a:gd name="f50" fmla="+- f43 0 f6"/>
              <a:gd name="f51" fmla="+- f42 0 f6"/>
              <a:gd name="f52" fmla="+- f44 0 f1"/>
              <a:gd name="f53" fmla="*/ f43 f35 1"/>
              <a:gd name="f54" fmla="*/ f42 f35 1"/>
              <a:gd name="f55" fmla="+- f43 0 f50"/>
              <a:gd name="f56" fmla="+- f42 0 f51"/>
              <a:gd name="f57" fmla="+- f50 0 f43"/>
              <a:gd name="f58" fmla="+- f51 0 f42"/>
              <a:gd name="f59" fmla="+- f52 f1 0"/>
              <a:gd name="f60" fmla="*/ f50 f35 1"/>
              <a:gd name="f61" fmla="*/ f51 f35 1"/>
              <a:gd name="f62" fmla="abs f55"/>
              <a:gd name="f63" fmla="?: f55 0 f0"/>
              <a:gd name="f64" fmla="?: f55 f0 0"/>
              <a:gd name="f65" fmla="?: f55 f21 f22"/>
              <a:gd name="f66" fmla="abs f56"/>
              <a:gd name="f67" fmla="abs f57"/>
              <a:gd name="f68" fmla="?: f56 f13 f1"/>
              <a:gd name="f69" fmla="?: f56 f1 f13"/>
              <a:gd name="f70" fmla="?: f56 f2 f1"/>
              <a:gd name="f71" fmla="?: f56 f1 f2"/>
              <a:gd name="f72" fmla="abs f58"/>
              <a:gd name="f73" fmla="?: f58 f13 f1"/>
              <a:gd name="f74" fmla="?: f58 f1 f13"/>
              <a:gd name="f75" fmla="?: f58 f34 f33"/>
              <a:gd name="f76" fmla="?: f58 f33 f34"/>
              <a:gd name="f77" fmla="*/ f59 f7 1"/>
              <a:gd name="f78" fmla="?: f6 f64 f63"/>
              <a:gd name="f79" fmla="?: f6 f63 f64"/>
              <a:gd name="f80" fmla="?: f56 f71 f70"/>
              <a:gd name="f81" fmla="?: f56 f70 f71"/>
              <a:gd name="f82" fmla="?: f57 f69 f68"/>
              <a:gd name="f83" fmla="?: f20 f75 f76"/>
              <a:gd name="f84" fmla="?: f20 f73 f74"/>
              <a:gd name="f85" fmla="*/ f77 1 f0"/>
              <a:gd name="f86" fmla="*/ f62 f35 1"/>
              <a:gd name="f87" fmla="*/ f66 f35 1"/>
              <a:gd name="f88" fmla="*/ f67 f35 1"/>
              <a:gd name="f89" fmla="*/ f72 f35 1"/>
              <a:gd name="f90" fmla="?: f55 f78 f79"/>
              <a:gd name="f91" fmla="?: f57 f81 f80"/>
              <a:gd name="f92" fmla="+- 0 0 f85"/>
              <a:gd name="f93" fmla="+- 0 0 f92"/>
              <a:gd name="f94" fmla="*/ f93 f0 1"/>
              <a:gd name="f95" fmla="*/ f94 1 f7"/>
              <a:gd name="f96" fmla="+- f95 0 f1"/>
              <a:gd name="f97" fmla="cos 1 f96"/>
              <a:gd name="f98" fmla="+- 0 0 f97"/>
              <a:gd name="f99" fmla="+- 0 0 f98"/>
              <a:gd name="f100" fmla="val f99"/>
              <a:gd name="f101" fmla="+- 0 0 f100"/>
              <a:gd name="f102" fmla="*/ f6 f101 1"/>
              <a:gd name="f103" fmla="*/ f102 3163 1"/>
              <a:gd name="f104" fmla="*/ f103 1 7636"/>
              <a:gd name="f105" fmla="+- f6 f104 0"/>
              <a:gd name="f106" fmla="+- f42 0 f104"/>
              <a:gd name="f107" fmla="+- f43 0 f104"/>
              <a:gd name="f108" fmla="*/ f105 f35 1"/>
              <a:gd name="f109" fmla="*/ f106 f35 1"/>
              <a:gd name="f110" fmla="*/ f107 f35 1"/>
            </a:gdLst>
            <a:ahLst/>
            <a:cxnLst>
              <a:cxn ang="3cd4">
                <a:pos x="hc" y="t"/>
              </a:cxn>
              <a:cxn ang="0">
                <a:pos x="r" y="vc"/>
              </a:cxn>
              <a:cxn ang="cd4">
                <a:pos x="hc" y="b"/>
              </a:cxn>
              <a:cxn ang="cd2">
                <a:pos x="l" y="vc"/>
              </a:cxn>
            </a:cxnLst>
            <a:rect l="f108" t="f108" r="f109" b="f110"/>
            <a:pathLst>
              <a:path>
                <a:moveTo>
                  <a:pt x="f46" y="f47"/>
                </a:moveTo>
                <a:arcTo wR="f48" hR="f49" stAng="f45" swAng="f41"/>
                <a:lnTo>
                  <a:pt x="f47" y="f60"/>
                </a:lnTo>
                <a:arcTo wR="f49" hR="f86" stAng="f90" swAng="f65"/>
                <a:lnTo>
                  <a:pt x="f61" y="f53"/>
                </a:lnTo>
                <a:arcTo wR="f87" hR="f88" stAng="f91" swAng="f82"/>
                <a:lnTo>
                  <a:pt x="f54" y="f46"/>
                </a:lnTo>
                <a:arcTo wR="f89" hR="f48" stAng="f83" swAng="f84"/>
                <a:close/>
              </a:path>
            </a:pathLst>
          </a:custGeom>
          <a:solidFill>
            <a:srgbClr val="FFFFFF"/>
          </a:solidFill>
          <a:ln w="12701">
            <a:solidFill>
              <a:srgbClr val="000000"/>
            </a:solidFill>
            <a:prstDash val="solid"/>
            <a:miter/>
          </a:ln>
        </p:spPr>
        <p:txBody>
          <a:bodyPr vert="horz" wrap="square" lIns="0" tIns="0" rIns="0" bIns="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5400" b="0" i="0" u="none" strike="noStrike" kern="1200" cap="none" spc="0" baseline="0">
                <a:solidFill>
                  <a:srgbClr val="000000"/>
                </a:solidFill>
                <a:uFillTx/>
                <a:latin typeface="Comic Sans MS" pitchFamily="66"/>
              </a:rPr>
              <a:t>he</a:t>
            </a:r>
          </a:p>
        </p:txBody>
      </p:sp>
      <p:sp>
        <p:nvSpPr>
          <p:cNvPr id="9" name="Rectangle: Rounded Corners 8"/>
          <p:cNvSpPr/>
          <p:nvPr/>
        </p:nvSpPr>
        <p:spPr>
          <a:xfrm>
            <a:off x="4068275" y="4094408"/>
            <a:ext cx="1162778" cy="801691"/>
          </a:xfrm>
          <a:custGeom>
            <a:avLst/>
            <a:gdLst>
              <a:gd name="f0" fmla="val 10800000"/>
              <a:gd name="f1" fmla="val 5400000"/>
              <a:gd name="f2" fmla="val 16200000"/>
              <a:gd name="f3" fmla="val w"/>
              <a:gd name="f4" fmla="val h"/>
              <a:gd name="f5" fmla="val ss"/>
              <a:gd name="f6" fmla="val 0"/>
              <a:gd name="f7" fmla="*/ 5419351 1 1725033"/>
              <a:gd name="f8" fmla="val 45"/>
              <a:gd name="f9" fmla="abs f3"/>
              <a:gd name="f10" fmla="abs f4"/>
              <a:gd name="f11" fmla="abs f5"/>
              <a:gd name="f12" fmla="*/ f7 1 180"/>
              <a:gd name="f13" fmla="+- 0 0 f1"/>
              <a:gd name="f14" fmla="+- f6 f6 0"/>
              <a:gd name="f15" fmla="abs f6"/>
              <a:gd name="f16" fmla="?: f9 f3 1"/>
              <a:gd name="f17" fmla="?: f10 f4 1"/>
              <a:gd name="f18" fmla="?: f11 f5 1"/>
              <a:gd name="f19" fmla="*/ f8 f12 1"/>
              <a:gd name="f20" fmla="+- f6 0 f14"/>
              <a:gd name="f21" fmla="?: f6 f13 f1"/>
              <a:gd name="f22" fmla="?: f6 f1 f13"/>
              <a:gd name="f23" fmla="*/ f16 1 21600"/>
              <a:gd name="f24" fmla="*/ f17 1 21600"/>
              <a:gd name="f25" fmla="*/ 21600 f16 1"/>
              <a:gd name="f26" fmla="*/ 21600 f17 1"/>
              <a:gd name="f27" fmla="+- 0 0 f19"/>
              <a:gd name="f28" fmla="abs f20"/>
              <a:gd name="f29" fmla="?: f20 f13 f1"/>
              <a:gd name="f30" fmla="?: f20 f1 f13"/>
              <a:gd name="f31" fmla="?: f20 f2 f1"/>
              <a:gd name="f32" fmla="?: f20 f1 f2"/>
              <a:gd name="f33" fmla="?: f20 0 f0"/>
              <a:gd name="f34" fmla="?: f20 f0 0"/>
              <a:gd name="f35" fmla="min f24 f23"/>
              <a:gd name="f36" fmla="*/ f25 1 f18"/>
              <a:gd name="f37" fmla="*/ f26 1 f18"/>
              <a:gd name="f38" fmla="*/ f27 f0 1"/>
              <a:gd name="f39" fmla="?: f20 f32 f31"/>
              <a:gd name="f40" fmla="?: f20 f31 f32"/>
              <a:gd name="f41" fmla="?: f6 f30 f29"/>
              <a:gd name="f42" fmla="val f36"/>
              <a:gd name="f43" fmla="val f37"/>
              <a:gd name="f44" fmla="*/ f38 1 f7"/>
              <a:gd name="f45" fmla="?: f6 f40 f39"/>
              <a:gd name="f46" fmla="*/ f14 f35 1"/>
              <a:gd name="f47" fmla="*/ f6 f35 1"/>
              <a:gd name="f48" fmla="*/ f28 f35 1"/>
              <a:gd name="f49" fmla="*/ f15 f35 1"/>
              <a:gd name="f50" fmla="+- f43 0 f6"/>
              <a:gd name="f51" fmla="+- f42 0 f6"/>
              <a:gd name="f52" fmla="+- f44 0 f1"/>
              <a:gd name="f53" fmla="*/ f43 f35 1"/>
              <a:gd name="f54" fmla="*/ f42 f35 1"/>
              <a:gd name="f55" fmla="+- f43 0 f50"/>
              <a:gd name="f56" fmla="+- f42 0 f51"/>
              <a:gd name="f57" fmla="+- f50 0 f43"/>
              <a:gd name="f58" fmla="+- f51 0 f42"/>
              <a:gd name="f59" fmla="+- f52 f1 0"/>
              <a:gd name="f60" fmla="*/ f50 f35 1"/>
              <a:gd name="f61" fmla="*/ f51 f35 1"/>
              <a:gd name="f62" fmla="abs f55"/>
              <a:gd name="f63" fmla="?: f55 0 f0"/>
              <a:gd name="f64" fmla="?: f55 f0 0"/>
              <a:gd name="f65" fmla="?: f55 f21 f22"/>
              <a:gd name="f66" fmla="abs f56"/>
              <a:gd name="f67" fmla="abs f57"/>
              <a:gd name="f68" fmla="?: f56 f13 f1"/>
              <a:gd name="f69" fmla="?: f56 f1 f13"/>
              <a:gd name="f70" fmla="?: f56 f2 f1"/>
              <a:gd name="f71" fmla="?: f56 f1 f2"/>
              <a:gd name="f72" fmla="abs f58"/>
              <a:gd name="f73" fmla="?: f58 f13 f1"/>
              <a:gd name="f74" fmla="?: f58 f1 f13"/>
              <a:gd name="f75" fmla="?: f58 f34 f33"/>
              <a:gd name="f76" fmla="?: f58 f33 f34"/>
              <a:gd name="f77" fmla="*/ f59 f7 1"/>
              <a:gd name="f78" fmla="?: f6 f64 f63"/>
              <a:gd name="f79" fmla="?: f6 f63 f64"/>
              <a:gd name="f80" fmla="?: f56 f71 f70"/>
              <a:gd name="f81" fmla="?: f56 f70 f71"/>
              <a:gd name="f82" fmla="?: f57 f69 f68"/>
              <a:gd name="f83" fmla="?: f20 f75 f76"/>
              <a:gd name="f84" fmla="?: f20 f73 f74"/>
              <a:gd name="f85" fmla="*/ f77 1 f0"/>
              <a:gd name="f86" fmla="*/ f62 f35 1"/>
              <a:gd name="f87" fmla="*/ f66 f35 1"/>
              <a:gd name="f88" fmla="*/ f67 f35 1"/>
              <a:gd name="f89" fmla="*/ f72 f35 1"/>
              <a:gd name="f90" fmla="?: f55 f78 f79"/>
              <a:gd name="f91" fmla="?: f57 f81 f80"/>
              <a:gd name="f92" fmla="+- 0 0 f85"/>
              <a:gd name="f93" fmla="+- 0 0 f92"/>
              <a:gd name="f94" fmla="*/ f93 f0 1"/>
              <a:gd name="f95" fmla="*/ f94 1 f7"/>
              <a:gd name="f96" fmla="+- f95 0 f1"/>
              <a:gd name="f97" fmla="cos 1 f96"/>
              <a:gd name="f98" fmla="+- 0 0 f97"/>
              <a:gd name="f99" fmla="+- 0 0 f98"/>
              <a:gd name="f100" fmla="val f99"/>
              <a:gd name="f101" fmla="+- 0 0 f100"/>
              <a:gd name="f102" fmla="*/ f6 f101 1"/>
              <a:gd name="f103" fmla="*/ f102 3163 1"/>
              <a:gd name="f104" fmla="*/ f103 1 7636"/>
              <a:gd name="f105" fmla="+- f6 f104 0"/>
              <a:gd name="f106" fmla="+- f42 0 f104"/>
              <a:gd name="f107" fmla="+- f43 0 f104"/>
              <a:gd name="f108" fmla="*/ f105 f35 1"/>
              <a:gd name="f109" fmla="*/ f106 f35 1"/>
              <a:gd name="f110" fmla="*/ f107 f35 1"/>
            </a:gdLst>
            <a:ahLst/>
            <a:cxnLst>
              <a:cxn ang="3cd4">
                <a:pos x="hc" y="t"/>
              </a:cxn>
              <a:cxn ang="0">
                <a:pos x="r" y="vc"/>
              </a:cxn>
              <a:cxn ang="cd4">
                <a:pos x="hc" y="b"/>
              </a:cxn>
              <a:cxn ang="cd2">
                <a:pos x="l" y="vc"/>
              </a:cxn>
            </a:cxnLst>
            <a:rect l="f108" t="f108" r="f109" b="f110"/>
            <a:pathLst>
              <a:path>
                <a:moveTo>
                  <a:pt x="f46" y="f47"/>
                </a:moveTo>
                <a:arcTo wR="f48" hR="f49" stAng="f45" swAng="f41"/>
                <a:lnTo>
                  <a:pt x="f47" y="f60"/>
                </a:lnTo>
                <a:arcTo wR="f49" hR="f86" stAng="f90" swAng="f65"/>
                <a:lnTo>
                  <a:pt x="f61" y="f53"/>
                </a:lnTo>
                <a:arcTo wR="f87" hR="f88" stAng="f91" swAng="f82"/>
                <a:lnTo>
                  <a:pt x="f54" y="f46"/>
                </a:lnTo>
                <a:arcTo wR="f89" hR="f48" stAng="f83" swAng="f84"/>
                <a:close/>
              </a:path>
            </a:pathLst>
          </a:custGeom>
          <a:solidFill>
            <a:srgbClr val="FFFFFF"/>
          </a:solidFill>
          <a:ln w="12701">
            <a:solidFill>
              <a:srgbClr val="000000"/>
            </a:solidFill>
            <a:prstDash val="solid"/>
            <a:miter/>
          </a:ln>
        </p:spPr>
        <p:txBody>
          <a:bodyPr vert="horz" wrap="square" lIns="0" tIns="0" rIns="0" bIns="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5400" b="0" i="0" u="none" strike="noStrike" kern="1200" cap="none" spc="0" baseline="0">
                <a:solidFill>
                  <a:srgbClr val="000000"/>
                </a:solidFill>
                <a:uFillTx/>
                <a:latin typeface="Comic Sans MS" pitchFamily="66"/>
              </a:rPr>
              <a:t>she</a:t>
            </a:r>
          </a:p>
        </p:txBody>
      </p:sp>
      <p:sp>
        <p:nvSpPr>
          <p:cNvPr id="10" name="Rectangle: Rounded Corners 8"/>
          <p:cNvSpPr/>
          <p:nvPr/>
        </p:nvSpPr>
        <p:spPr>
          <a:xfrm>
            <a:off x="3791779" y="5350913"/>
            <a:ext cx="1162778" cy="801691"/>
          </a:xfrm>
          <a:custGeom>
            <a:avLst/>
            <a:gdLst>
              <a:gd name="f0" fmla="val 10800000"/>
              <a:gd name="f1" fmla="val 5400000"/>
              <a:gd name="f2" fmla="val 16200000"/>
              <a:gd name="f3" fmla="val w"/>
              <a:gd name="f4" fmla="val h"/>
              <a:gd name="f5" fmla="val ss"/>
              <a:gd name="f6" fmla="val 0"/>
              <a:gd name="f7" fmla="*/ 5419351 1 1725033"/>
              <a:gd name="f8" fmla="val 45"/>
              <a:gd name="f9" fmla="abs f3"/>
              <a:gd name="f10" fmla="abs f4"/>
              <a:gd name="f11" fmla="abs f5"/>
              <a:gd name="f12" fmla="*/ f7 1 180"/>
              <a:gd name="f13" fmla="+- 0 0 f1"/>
              <a:gd name="f14" fmla="+- f6 f6 0"/>
              <a:gd name="f15" fmla="abs f6"/>
              <a:gd name="f16" fmla="?: f9 f3 1"/>
              <a:gd name="f17" fmla="?: f10 f4 1"/>
              <a:gd name="f18" fmla="?: f11 f5 1"/>
              <a:gd name="f19" fmla="*/ f8 f12 1"/>
              <a:gd name="f20" fmla="+- f6 0 f14"/>
              <a:gd name="f21" fmla="?: f6 f13 f1"/>
              <a:gd name="f22" fmla="?: f6 f1 f13"/>
              <a:gd name="f23" fmla="*/ f16 1 21600"/>
              <a:gd name="f24" fmla="*/ f17 1 21600"/>
              <a:gd name="f25" fmla="*/ 21600 f16 1"/>
              <a:gd name="f26" fmla="*/ 21600 f17 1"/>
              <a:gd name="f27" fmla="+- 0 0 f19"/>
              <a:gd name="f28" fmla="abs f20"/>
              <a:gd name="f29" fmla="?: f20 f13 f1"/>
              <a:gd name="f30" fmla="?: f20 f1 f13"/>
              <a:gd name="f31" fmla="?: f20 f2 f1"/>
              <a:gd name="f32" fmla="?: f20 f1 f2"/>
              <a:gd name="f33" fmla="?: f20 0 f0"/>
              <a:gd name="f34" fmla="?: f20 f0 0"/>
              <a:gd name="f35" fmla="min f24 f23"/>
              <a:gd name="f36" fmla="*/ f25 1 f18"/>
              <a:gd name="f37" fmla="*/ f26 1 f18"/>
              <a:gd name="f38" fmla="*/ f27 f0 1"/>
              <a:gd name="f39" fmla="?: f20 f32 f31"/>
              <a:gd name="f40" fmla="?: f20 f31 f32"/>
              <a:gd name="f41" fmla="?: f6 f30 f29"/>
              <a:gd name="f42" fmla="val f36"/>
              <a:gd name="f43" fmla="val f37"/>
              <a:gd name="f44" fmla="*/ f38 1 f7"/>
              <a:gd name="f45" fmla="?: f6 f40 f39"/>
              <a:gd name="f46" fmla="*/ f14 f35 1"/>
              <a:gd name="f47" fmla="*/ f6 f35 1"/>
              <a:gd name="f48" fmla="*/ f28 f35 1"/>
              <a:gd name="f49" fmla="*/ f15 f35 1"/>
              <a:gd name="f50" fmla="+- f43 0 f6"/>
              <a:gd name="f51" fmla="+- f42 0 f6"/>
              <a:gd name="f52" fmla="+- f44 0 f1"/>
              <a:gd name="f53" fmla="*/ f43 f35 1"/>
              <a:gd name="f54" fmla="*/ f42 f35 1"/>
              <a:gd name="f55" fmla="+- f43 0 f50"/>
              <a:gd name="f56" fmla="+- f42 0 f51"/>
              <a:gd name="f57" fmla="+- f50 0 f43"/>
              <a:gd name="f58" fmla="+- f51 0 f42"/>
              <a:gd name="f59" fmla="+- f52 f1 0"/>
              <a:gd name="f60" fmla="*/ f50 f35 1"/>
              <a:gd name="f61" fmla="*/ f51 f35 1"/>
              <a:gd name="f62" fmla="abs f55"/>
              <a:gd name="f63" fmla="?: f55 0 f0"/>
              <a:gd name="f64" fmla="?: f55 f0 0"/>
              <a:gd name="f65" fmla="?: f55 f21 f22"/>
              <a:gd name="f66" fmla="abs f56"/>
              <a:gd name="f67" fmla="abs f57"/>
              <a:gd name="f68" fmla="?: f56 f13 f1"/>
              <a:gd name="f69" fmla="?: f56 f1 f13"/>
              <a:gd name="f70" fmla="?: f56 f2 f1"/>
              <a:gd name="f71" fmla="?: f56 f1 f2"/>
              <a:gd name="f72" fmla="abs f58"/>
              <a:gd name="f73" fmla="?: f58 f13 f1"/>
              <a:gd name="f74" fmla="?: f58 f1 f13"/>
              <a:gd name="f75" fmla="?: f58 f34 f33"/>
              <a:gd name="f76" fmla="?: f58 f33 f34"/>
              <a:gd name="f77" fmla="*/ f59 f7 1"/>
              <a:gd name="f78" fmla="?: f6 f64 f63"/>
              <a:gd name="f79" fmla="?: f6 f63 f64"/>
              <a:gd name="f80" fmla="?: f56 f71 f70"/>
              <a:gd name="f81" fmla="?: f56 f70 f71"/>
              <a:gd name="f82" fmla="?: f57 f69 f68"/>
              <a:gd name="f83" fmla="?: f20 f75 f76"/>
              <a:gd name="f84" fmla="?: f20 f73 f74"/>
              <a:gd name="f85" fmla="*/ f77 1 f0"/>
              <a:gd name="f86" fmla="*/ f62 f35 1"/>
              <a:gd name="f87" fmla="*/ f66 f35 1"/>
              <a:gd name="f88" fmla="*/ f67 f35 1"/>
              <a:gd name="f89" fmla="*/ f72 f35 1"/>
              <a:gd name="f90" fmla="?: f55 f78 f79"/>
              <a:gd name="f91" fmla="?: f57 f81 f80"/>
              <a:gd name="f92" fmla="+- 0 0 f85"/>
              <a:gd name="f93" fmla="+- 0 0 f92"/>
              <a:gd name="f94" fmla="*/ f93 f0 1"/>
              <a:gd name="f95" fmla="*/ f94 1 f7"/>
              <a:gd name="f96" fmla="+- f95 0 f1"/>
              <a:gd name="f97" fmla="cos 1 f96"/>
              <a:gd name="f98" fmla="+- 0 0 f97"/>
              <a:gd name="f99" fmla="+- 0 0 f98"/>
              <a:gd name="f100" fmla="val f99"/>
              <a:gd name="f101" fmla="+- 0 0 f100"/>
              <a:gd name="f102" fmla="*/ f6 f101 1"/>
              <a:gd name="f103" fmla="*/ f102 3163 1"/>
              <a:gd name="f104" fmla="*/ f103 1 7636"/>
              <a:gd name="f105" fmla="+- f6 f104 0"/>
              <a:gd name="f106" fmla="+- f42 0 f104"/>
              <a:gd name="f107" fmla="+- f43 0 f104"/>
              <a:gd name="f108" fmla="*/ f105 f35 1"/>
              <a:gd name="f109" fmla="*/ f106 f35 1"/>
              <a:gd name="f110" fmla="*/ f107 f35 1"/>
            </a:gdLst>
            <a:ahLst/>
            <a:cxnLst>
              <a:cxn ang="3cd4">
                <a:pos x="hc" y="t"/>
              </a:cxn>
              <a:cxn ang="0">
                <a:pos x="r" y="vc"/>
              </a:cxn>
              <a:cxn ang="cd4">
                <a:pos x="hc" y="b"/>
              </a:cxn>
              <a:cxn ang="cd2">
                <a:pos x="l" y="vc"/>
              </a:cxn>
            </a:cxnLst>
            <a:rect l="f108" t="f108" r="f109" b="f110"/>
            <a:pathLst>
              <a:path>
                <a:moveTo>
                  <a:pt x="f46" y="f47"/>
                </a:moveTo>
                <a:arcTo wR="f48" hR="f49" stAng="f45" swAng="f41"/>
                <a:lnTo>
                  <a:pt x="f47" y="f60"/>
                </a:lnTo>
                <a:arcTo wR="f49" hR="f86" stAng="f90" swAng="f65"/>
                <a:lnTo>
                  <a:pt x="f61" y="f53"/>
                </a:lnTo>
                <a:arcTo wR="f87" hR="f88" stAng="f91" swAng="f82"/>
                <a:lnTo>
                  <a:pt x="f54" y="f46"/>
                </a:lnTo>
                <a:arcTo wR="f89" hR="f48" stAng="f83" swAng="f84"/>
                <a:close/>
              </a:path>
            </a:pathLst>
          </a:custGeom>
          <a:solidFill>
            <a:srgbClr val="FFFFFF"/>
          </a:solidFill>
          <a:ln w="12701">
            <a:solidFill>
              <a:srgbClr val="000000"/>
            </a:solidFill>
            <a:prstDash val="solid"/>
            <a:miter/>
          </a:ln>
        </p:spPr>
        <p:txBody>
          <a:bodyPr vert="horz" wrap="square" lIns="0" tIns="0" rIns="0" bIns="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5400" b="0" i="0" u="none" strike="noStrike" kern="1200" cap="none" spc="0" baseline="0">
                <a:solidFill>
                  <a:srgbClr val="000000"/>
                </a:solidFill>
                <a:uFillTx/>
                <a:latin typeface="Comic Sans MS" pitchFamily="66"/>
              </a:rPr>
              <a:t>me</a:t>
            </a:r>
          </a:p>
        </p:txBody>
      </p:sp>
      <p:sp>
        <p:nvSpPr>
          <p:cNvPr id="11" name="Rectangle: Rounded Corners 8"/>
          <p:cNvSpPr/>
          <p:nvPr/>
        </p:nvSpPr>
        <p:spPr>
          <a:xfrm>
            <a:off x="5563557" y="5350913"/>
            <a:ext cx="1162778" cy="801691"/>
          </a:xfrm>
          <a:custGeom>
            <a:avLst/>
            <a:gdLst>
              <a:gd name="f0" fmla="val 10800000"/>
              <a:gd name="f1" fmla="val 5400000"/>
              <a:gd name="f2" fmla="val 16200000"/>
              <a:gd name="f3" fmla="val w"/>
              <a:gd name="f4" fmla="val h"/>
              <a:gd name="f5" fmla="val ss"/>
              <a:gd name="f6" fmla="val 0"/>
              <a:gd name="f7" fmla="*/ 5419351 1 1725033"/>
              <a:gd name="f8" fmla="val 45"/>
              <a:gd name="f9" fmla="abs f3"/>
              <a:gd name="f10" fmla="abs f4"/>
              <a:gd name="f11" fmla="abs f5"/>
              <a:gd name="f12" fmla="*/ f7 1 180"/>
              <a:gd name="f13" fmla="+- 0 0 f1"/>
              <a:gd name="f14" fmla="+- f6 f6 0"/>
              <a:gd name="f15" fmla="abs f6"/>
              <a:gd name="f16" fmla="?: f9 f3 1"/>
              <a:gd name="f17" fmla="?: f10 f4 1"/>
              <a:gd name="f18" fmla="?: f11 f5 1"/>
              <a:gd name="f19" fmla="*/ f8 f12 1"/>
              <a:gd name="f20" fmla="+- f6 0 f14"/>
              <a:gd name="f21" fmla="?: f6 f13 f1"/>
              <a:gd name="f22" fmla="?: f6 f1 f13"/>
              <a:gd name="f23" fmla="*/ f16 1 21600"/>
              <a:gd name="f24" fmla="*/ f17 1 21600"/>
              <a:gd name="f25" fmla="*/ 21600 f16 1"/>
              <a:gd name="f26" fmla="*/ 21600 f17 1"/>
              <a:gd name="f27" fmla="+- 0 0 f19"/>
              <a:gd name="f28" fmla="abs f20"/>
              <a:gd name="f29" fmla="?: f20 f13 f1"/>
              <a:gd name="f30" fmla="?: f20 f1 f13"/>
              <a:gd name="f31" fmla="?: f20 f2 f1"/>
              <a:gd name="f32" fmla="?: f20 f1 f2"/>
              <a:gd name="f33" fmla="?: f20 0 f0"/>
              <a:gd name="f34" fmla="?: f20 f0 0"/>
              <a:gd name="f35" fmla="min f24 f23"/>
              <a:gd name="f36" fmla="*/ f25 1 f18"/>
              <a:gd name="f37" fmla="*/ f26 1 f18"/>
              <a:gd name="f38" fmla="*/ f27 f0 1"/>
              <a:gd name="f39" fmla="?: f20 f32 f31"/>
              <a:gd name="f40" fmla="?: f20 f31 f32"/>
              <a:gd name="f41" fmla="?: f6 f30 f29"/>
              <a:gd name="f42" fmla="val f36"/>
              <a:gd name="f43" fmla="val f37"/>
              <a:gd name="f44" fmla="*/ f38 1 f7"/>
              <a:gd name="f45" fmla="?: f6 f40 f39"/>
              <a:gd name="f46" fmla="*/ f14 f35 1"/>
              <a:gd name="f47" fmla="*/ f6 f35 1"/>
              <a:gd name="f48" fmla="*/ f28 f35 1"/>
              <a:gd name="f49" fmla="*/ f15 f35 1"/>
              <a:gd name="f50" fmla="+- f43 0 f6"/>
              <a:gd name="f51" fmla="+- f42 0 f6"/>
              <a:gd name="f52" fmla="+- f44 0 f1"/>
              <a:gd name="f53" fmla="*/ f43 f35 1"/>
              <a:gd name="f54" fmla="*/ f42 f35 1"/>
              <a:gd name="f55" fmla="+- f43 0 f50"/>
              <a:gd name="f56" fmla="+- f42 0 f51"/>
              <a:gd name="f57" fmla="+- f50 0 f43"/>
              <a:gd name="f58" fmla="+- f51 0 f42"/>
              <a:gd name="f59" fmla="+- f52 f1 0"/>
              <a:gd name="f60" fmla="*/ f50 f35 1"/>
              <a:gd name="f61" fmla="*/ f51 f35 1"/>
              <a:gd name="f62" fmla="abs f55"/>
              <a:gd name="f63" fmla="?: f55 0 f0"/>
              <a:gd name="f64" fmla="?: f55 f0 0"/>
              <a:gd name="f65" fmla="?: f55 f21 f22"/>
              <a:gd name="f66" fmla="abs f56"/>
              <a:gd name="f67" fmla="abs f57"/>
              <a:gd name="f68" fmla="?: f56 f13 f1"/>
              <a:gd name="f69" fmla="?: f56 f1 f13"/>
              <a:gd name="f70" fmla="?: f56 f2 f1"/>
              <a:gd name="f71" fmla="?: f56 f1 f2"/>
              <a:gd name="f72" fmla="abs f58"/>
              <a:gd name="f73" fmla="?: f58 f13 f1"/>
              <a:gd name="f74" fmla="?: f58 f1 f13"/>
              <a:gd name="f75" fmla="?: f58 f34 f33"/>
              <a:gd name="f76" fmla="?: f58 f33 f34"/>
              <a:gd name="f77" fmla="*/ f59 f7 1"/>
              <a:gd name="f78" fmla="?: f6 f64 f63"/>
              <a:gd name="f79" fmla="?: f6 f63 f64"/>
              <a:gd name="f80" fmla="?: f56 f71 f70"/>
              <a:gd name="f81" fmla="?: f56 f70 f71"/>
              <a:gd name="f82" fmla="?: f57 f69 f68"/>
              <a:gd name="f83" fmla="?: f20 f75 f76"/>
              <a:gd name="f84" fmla="?: f20 f73 f74"/>
              <a:gd name="f85" fmla="*/ f77 1 f0"/>
              <a:gd name="f86" fmla="*/ f62 f35 1"/>
              <a:gd name="f87" fmla="*/ f66 f35 1"/>
              <a:gd name="f88" fmla="*/ f67 f35 1"/>
              <a:gd name="f89" fmla="*/ f72 f35 1"/>
              <a:gd name="f90" fmla="?: f55 f78 f79"/>
              <a:gd name="f91" fmla="?: f57 f81 f80"/>
              <a:gd name="f92" fmla="+- 0 0 f85"/>
              <a:gd name="f93" fmla="+- 0 0 f92"/>
              <a:gd name="f94" fmla="*/ f93 f0 1"/>
              <a:gd name="f95" fmla="*/ f94 1 f7"/>
              <a:gd name="f96" fmla="+- f95 0 f1"/>
              <a:gd name="f97" fmla="cos 1 f96"/>
              <a:gd name="f98" fmla="+- 0 0 f97"/>
              <a:gd name="f99" fmla="+- 0 0 f98"/>
              <a:gd name="f100" fmla="val f99"/>
              <a:gd name="f101" fmla="+- 0 0 f100"/>
              <a:gd name="f102" fmla="*/ f6 f101 1"/>
              <a:gd name="f103" fmla="*/ f102 3163 1"/>
              <a:gd name="f104" fmla="*/ f103 1 7636"/>
              <a:gd name="f105" fmla="+- f6 f104 0"/>
              <a:gd name="f106" fmla="+- f42 0 f104"/>
              <a:gd name="f107" fmla="+- f43 0 f104"/>
              <a:gd name="f108" fmla="*/ f105 f35 1"/>
              <a:gd name="f109" fmla="*/ f106 f35 1"/>
              <a:gd name="f110" fmla="*/ f107 f35 1"/>
            </a:gdLst>
            <a:ahLst/>
            <a:cxnLst>
              <a:cxn ang="3cd4">
                <a:pos x="hc" y="t"/>
              </a:cxn>
              <a:cxn ang="0">
                <a:pos x="r" y="vc"/>
              </a:cxn>
              <a:cxn ang="cd4">
                <a:pos x="hc" y="b"/>
              </a:cxn>
              <a:cxn ang="cd2">
                <a:pos x="l" y="vc"/>
              </a:cxn>
            </a:cxnLst>
            <a:rect l="f108" t="f108" r="f109" b="f110"/>
            <a:pathLst>
              <a:path>
                <a:moveTo>
                  <a:pt x="f46" y="f47"/>
                </a:moveTo>
                <a:arcTo wR="f48" hR="f49" stAng="f45" swAng="f41"/>
                <a:lnTo>
                  <a:pt x="f47" y="f60"/>
                </a:lnTo>
                <a:arcTo wR="f49" hR="f86" stAng="f90" swAng="f65"/>
                <a:lnTo>
                  <a:pt x="f61" y="f53"/>
                </a:lnTo>
                <a:arcTo wR="f87" hR="f88" stAng="f91" swAng="f82"/>
                <a:lnTo>
                  <a:pt x="f54" y="f46"/>
                </a:lnTo>
                <a:arcTo wR="f89" hR="f48" stAng="f83" swAng="f84"/>
                <a:close/>
              </a:path>
            </a:pathLst>
          </a:custGeom>
          <a:solidFill>
            <a:srgbClr val="FFFFFF"/>
          </a:solidFill>
          <a:ln w="12701">
            <a:solidFill>
              <a:srgbClr val="000000"/>
            </a:solidFill>
            <a:prstDash val="solid"/>
            <a:miter/>
          </a:ln>
        </p:spPr>
        <p:txBody>
          <a:bodyPr vert="horz" wrap="square" lIns="0" tIns="0" rIns="0" bIns="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5400" b="0" i="0" u="none" strike="noStrike" kern="1200" cap="none" spc="0" baseline="0">
                <a:solidFill>
                  <a:srgbClr val="000000"/>
                </a:solidFill>
                <a:uFillTx/>
                <a:latin typeface="Comic Sans MS" pitchFamily="66"/>
              </a:rPr>
              <a:t>he</a:t>
            </a:r>
          </a:p>
        </p:txBody>
      </p:sp>
      <p:sp>
        <p:nvSpPr>
          <p:cNvPr id="12" name="Rectangle: Rounded Corners 8"/>
          <p:cNvSpPr/>
          <p:nvPr/>
        </p:nvSpPr>
        <p:spPr>
          <a:xfrm>
            <a:off x="7163811" y="5350913"/>
            <a:ext cx="800100" cy="801691"/>
          </a:xfrm>
          <a:custGeom>
            <a:avLst/>
            <a:gdLst>
              <a:gd name="f0" fmla="val 10800000"/>
              <a:gd name="f1" fmla="val 5400000"/>
              <a:gd name="f2" fmla="val 16200000"/>
              <a:gd name="f3" fmla="val w"/>
              <a:gd name="f4" fmla="val h"/>
              <a:gd name="f5" fmla="val ss"/>
              <a:gd name="f6" fmla="val 0"/>
              <a:gd name="f7" fmla="*/ 5419351 1 1725033"/>
              <a:gd name="f8" fmla="val 45"/>
              <a:gd name="f9" fmla="abs f3"/>
              <a:gd name="f10" fmla="abs f4"/>
              <a:gd name="f11" fmla="abs f5"/>
              <a:gd name="f12" fmla="*/ f7 1 180"/>
              <a:gd name="f13" fmla="+- 0 0 f1"/>
              <a:gd name="f14" fmla="+- f6 f6 0"/>
              <a:gd name="f15" fmla="abs f6"/>
              <a:gd name="f16" fmla="?: f9 f3 1"/>
              <a:gd name="f17" fmla="?: f10 f4 1"/>
              <a:gd name="f18" fmla="?: f11 f5 1"/>
              <a:gd name="f19" fmla="*/ f8 f12 1"/>
              <a:gd name="f20" fmla="+- f6 0 f14"/>
              <a:gd name="f21" fmla="?: f6 f13 f1"/>
              <a:gd name="f22" fmla="?: f6 f1 f13"/>
              <a:gd name="f23" fmla="*/ f16 1 21600"/>
              <a:gd name="f24" fmla="*/ f17 1 21600"/>
              <a:gd name="f25" fmla="*/ 21600 f16 1"/>
              <a:gd name="f26" fmla="*/ 21600 f17 1"/>
              <a:gd name="f27" fmla="+- 0 0 f19"/>
              <a:gd name="f28" fmla="abs f20"/>
              <a:gd name="f29" fmla="?: f20 f13 f1"/>
              <a:gd name="f30" fmla="?: f20 f1 f13"/>
              <a:gd name="f31" fmla="?: f20 f2 f1"/>
              <a:gd name="f32" fmla="?: f20 f1 f2"/>
              <a:gd name="f33" fmla="?: f20 0 f0"/>
              <a:gd name="f34" fmla="?: f20 f0 0"/>
              <a:gd name="f35" fmla="min f24 f23"/>
              <a:gd name="f36" fmla="*/ f25 1 f18"/>
              <a:gd name="f37" fmla="*/ f26 1 f18"/>
              <a:gd name="f38" fmla="*/ f27 f0 1"/>
              <a:gd name="f39" fmla="?: f20 f32 f31"/>
              <a:gd name="f40" fmla="?: f20 f31 f32"/>
              <a:gd name="f41" fmla="?: f6 f30 f29"/>
              <a:gd name="f42" fmla="val f36"/>
              <a:gd name="f43" fmla="val f37"/>
              <a:gd name="f44" fmla="*/ f38 1 f7"/>
              <a:gd name="f45" fmla="?: f6 f40 f39"/>
              <a:gd name="f46" fmla="*/ f14 f35 1"/>
              <a:gd name="f47" fmla="*/ f6 f35 1"/>
              <a:gd name="f48" fmla="*/ f28 f35 1"/>
              <a:gd name="f49" fmla="*/ f15 f35 1"/>
              <a:gd name="f50" fmla="+- f43 0 f6"/>
              <a:gd name="f51" fmla="+- f42 0 f6"/>
              <a:gd name="f52" fmla="+- f44 0 f1"/>
              <a:gd name="f53" fmla="*/ f43 f35 1"/>
              <a:gd name="f54" fmla="*/ f42 f35 1"/>
              <a:gd name="f55" fmla="+- f43 0 f50"/>
              <a:gd name="f56" fmla="+- f42 0 f51"/>
              <a:gd name="f57" fmla="+- f50 0 f43"/>
              <a:gd name="f58" fmla="+- f51 0 f42"/>
              <a:gd name="f59" fmla="+- f52 f1 0"/>
              <a:gd name="f60" fmla="*/ f50 f35 1"/>
              <a:gd name="f61" fmla="*/ f51 f35 1"/>
              <a:gd name="f62" fmla="abs f55"/>
              <a:gd name="f63" fmla="?: f55 0 f0"/>
              <a:gd name="f64" fmla="?: f55 f0 0"/>
              <a:gd name="f65" fmla="?: f55 f21 f22"/>
              <a:gd name="f66" fmla="abs f56"/>
              <a:gd name="f67" fmla="abs f57"/>
              <a:gd name="f68" fmla="?: f56 f13 f1"/>
              <a:gd name="f69" fmla="?: f56 f1 f13"/>
              <a:gd name="f70" fmla="?: f56 f2 f1"/>
              <a:gd name="f71" fmla="?: f56 f1 f2"/>
              <a:gd name="f72" fmla="abs f58"/>
              <a:gd name="f73" fmla="?: f58 f13 f1"/>
              <a:gd name="f74" fmla="?: f58 f1 f13"/>
              <a:gd name="f75" fmla="?: f58 f34 f33"/>
              <a:gd name="f76" fmla="?: f58 f33 f34"/>
              <a:gd name="f77" fmla="*/ f59 f7 1"/>
              <a:gd name="f78" fmla="?: f6 f64 f63"/>
              <a:gd name="f79" fmla="?: f6 f63 f64"/>
              <a:gd name="f80" fmla="?: f56 f71 f70"/>
              <a:gd name="f81" fmla="?: f56 f70 f71"/>
              <a:gd name="f82" fmla="?: f57 f69 f68"/>
              <a:gd name="f83" fmla="?: f20 f75 f76"/>
              <a:gd name="f84" fmla="?: f20 f73 f74"/>
              <a:gd name="f85" fmla="*/ f77 1 f0"/>
              <a:gd name="f86" fmla="*/ f62 f35 1"/>
              <a:gd name="f87" fmla="*/ f66 f35 1"/>
              <a:gd name="f88" fmla="*/ f67 f35 1"/>
              <a:gd name="f89" fmla="*/ f72 f35 1"/>
              <a:gd name="f90" fmla="?: f55 f78 f79"/>
              <a:gd name="f91" fmla="?: f57 f81 f80"/>
              <a:gd name="f92" fmla="+- 0 0 f85"/>
              <a:gd name="f93" fmla="+- 0 0 f92"/>
              <a:gd name="f94" fmla="*/ f93 f0 1"/>
              <a:gd name="f95" fmla="*/ f94 1 f7"/>
              <a:gd name="f96" fmla="+- f95 0 f1"/>
              <a:gd name="f97" fmla="cos 1 f96"/>
              <a:gd name="f98" fmla="+- 0 0 f97"/>
              <a:gd name="f99" fmla="+- 0 0 f98"/>
              <a:gd name="f100" fmla="val f99"/>
              <a:gd name="f101" fmla="+- 0 0 f100"/>
              <a:gd name="f102" fmla="*/ f6 f101 1"/>
              <a:gd name="f103" fmla="*/ f102 3163 1"/>
              <a:gd name="f104" fmla="*/ f103 1 7636"/>
              <a:gd name="f105" fmla="+- f6 f104 0"/>
              <a:gd name="f106" fmla="+- f42 0 f104"/>
              <a:gd name="f107" fmla="+- f43 0 f104"/>
              <a:gd name="f108" fmla="*/ f105 f35 1"/>
              <a:gd name="f109" fmla="*/ f106 f35 1"/>
              <a:gd name="f110" fmla="*/ f107 f35 1"/>
            </a:gdLst>
            <a:ahLst/>
            <a:cxnLst>
              <a:cxn ang="3cd4">
                <a:pos x="hc" y="t"/>
              </a:cxn>
              <a:cxn ang="0">
                <a:pos x="r" y="vc"/>
              </a:cxn>
              <a:cxn ang="cd4">
                <a:pos x="hc" y="b"/>
              </a:cxn>
              <a:cxn ang="cd2">
                <a:pos x="l" y="vc"/>
              </a:cxn>
            </a:cxnLst>
            <a:rect l="f108" t="f108" r="f109" b="f110"/>
            <a:pathLst>
              <a:path>
                <a:moveTo>
                  <a:pt x="f46" y="f47"/>
                </a:moveTo>
                <a:arcTo wR="f48" hR="f49" stAng="f45" swAng="f41"/>
                <a:lnTo>
                  <a:pt x="f47" y="f60"/>
                </a:lnTo>
                <a:arcTo wR="f49" hR="f86" stAng="f90" swAng="f65"/>
                <a:lnTo>
                  <a:pt x="f61" y="f53"/>
                </a:lnTo>
                <a:arcTo wR="f87" hR="f88" stAng="f91" swAng="f82"/>
                <a:lnTo>
                  <a:pt x="f54" y="f46"/>
                </a:lnTo>
                <a:arcTo wR="f89" hR="f48" stAng="f83" swAng="f84"/>
                <a:close/>
              </a:path>
            </a:pathLst>
          </a:custGeom>
          <a:solidFill>
            <a:srgbClr val="FFFFFF"/>
          </a:solidFill>
          <a:ln w="12701">
            <a:solidFill>
              <a:srgbClr val="000000"/>
            </a:solidFill>
            <a:prstDash val="solid"/>
            <a:miter/>
          </a:ln>
        </p:spPr>
        <p:txBody>
          <a:bodyPr vert="horz" wrap="square" lIns="0" tIns="0" rIns="0" bIns="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5400" b="0" i="0" u="none" strike="noStrike" kern="1200" cap="none" spc="0" baseline="0">
                <a:solidFill>
                  <a:srgbClr val="000000"/>
                </a:solidFill>
                <a:uFillTx/>
                <a:latin typeface="Comic Sans MS" pitchFamily="66"/>
              </a:rPr>
              <a:t>I</a:t>
            </a:r>
          </a:p>
        </p:txBody>
      </p:sp>
      <p:sp>
        <p:nvSpPr>
          <p:cNvPr id="13" name="Rectangle: Rounded Corners 8"/>
          <p:cNvSpPr/>
          <p:nvPr/>
        </p:nvSpPr>
        <p:spPr>
          <a:xfrm>
            <a:off x="6582427" y="4094408"/>
            <a:ext cx="1162778" cy="801691"/>
          </a:xfrm>
          <a:custGeom>
            <a:avLst/>
            <a:gdLst>
              <a:gd name="f0" fmla="val 10800000"/>
              <a:gd name="f1" fmla="val 5400000"/>
              <a:gd name="f2" fmla="val 16200000"/>
              <a:gd name="f3" fmla="val w"/>
              <a:gd name="f4" fmla="val h"/>
              <a:gd name="f5" fmla="val ss"/>
              <a:gd name="f6" fmla="val 0"/>
              <a:gd name="f7" fmla="*/ 5419351 1 1725033"/>
              <a:gd name="f8" fmla="val 45"/>
              <a:gd name="f9" fmla="abs f3"/>
              <a:gd name="f10" fmla="abs f4"/>
              <a:gd name="f11" fmla="abs f5"/>
              <a:gd name="f12" fmla="*/ f7 1 180"/>
              <a:gd name="f13" fmla="+- 0 0 f1"/>
              <a:gd name="f14" fmla="+- f6 f6 0"/>
              <a:gd name="f15" fmla="abs f6"/>
              <a:gd name="f16" fmla="?: f9 f3 1"/>
              <a:gd name="f17" fmla="?: f10 f4 1"/>
              <a:gd name="f18" fmla="?: f11 f5 1"/>
              <a:gd name="f19" fmla="*/ f8 f12 1"/>
              <a:gd name="f20" fmla="+- f6 0 f14"/>
              <a:gd name="f21" fmla="?: f6 f13 f1"/>
              <a:gd name="f22" fmla="?: f6 f1 f13"/>
              <a:gd name="f23" fmla="*/ f16 1 21600"/>
              <a:gd name="f24" fmla="*/ f17 1 21600"/>
              <a:gd name="f25" fmla="*/ 21600 f16 1"/>
              <a:gd name="f26" fmla="*/ 21600 f17 1"/>
              <a:gd name="f27" fmla="+- 0 0 f19"/>
              <a:gd name="f28" fmla="abs f20"/>
              <a:gd name="f29" fmla="?: f20 f13 f1"/>
              <a:gd name="f30" fmla="?: f20 f1 f13"/>
              <a:gd name="f31" fmla="?: f20 f2 f1"/>
              <a:gd name="f32" fmla="?: f20 f1 f2"/>
              <a:gd name="f33" fmla="?: f20 0 f0"/>
              <a:gd name="f34" fmla="?: f20 f0 0"/>
              <a:gd name="f35" fmla="min f24 f23"/>
              <a:gd name="f36" fmla="*/ f25 1 f18"/>
              <a:gd name="f37" fmla="*/ f26 1 f18"/>
              <a:gd name="f38" fmla="*/ f27 f0 1"/>
              <a:gd name="f39" fmla="?: f20 f32 f31"/>
              <a:gd name="f40" fmla="?: f20 f31 f32"/>
              <a:gd name="f41" fmla="?: f6 f30 f29"/>
              <a:gd name="f42" fmla="val f36"/>
              <a:gd name="f43" fmla="val f37"/>
              <a:gd name="f44" fmla="*/ f38 1 f7"/>
              <a:gd name="f45" fmla="?: f6 f40 f39"/>
              <a:gd name="f46" fmla="*/ f14 f35 1"/>
              <a:gd name="f47" fmla="*/ f6 f35 1"/>
              <a:gd name="f48" fmla="*/ f28 f35 1"/>
              <a:gd name="f49" fmla="*/ f15 f35 1"/>
              <a:gd name="f50" fmla="+- f43 0 f6"/>
              <a:gd name="f51" fmla="+- f42 0 f6"/>
              <a:gd name="f52" fmla="+- f44 0 f1"/>
              <a:gd name="f53" fmla="*/ f43 f35 1"/>
              <a:gd name="f54" fmla="*/ f42 f35 1"/>
              <a:gd name="f55" fmla="+- f43 0 f50"/>
              <a:gd name="f56" fmla="+- f42 0 f51"/>
              <a:gd name="f57" fmla="+- f50 0 f43"/>
              <a:gd name="f58" fmla="+- f51 0 f42"/>
              <a:gd name="f59" fmla="+- f52 f1 0"/>
              <a:gd name="f60" fmla="*/ f50 f35 1"/>
              <a:gd name="f61" fmla="*/ f51 f35 1"/>
              <a:gd name="f62" fmla="abs f55"/>
              <a:gd name="f63" fmla="?: f55 0 f0"/>
              <a:gd name="f64" fmla="?: f55 f0 0"/>
              <a:gd name="f65" fmla="?: f55 f21 f22"/>
              <a:gd name="f66" fmla="abs f56"/>
              <a:gd name="f67" fmla="abs f57"/>
              <a:gd name="f68" fmla="?: f56 f13 f1"/>
              <a:gd name="f69" fmla="?: f56 f1 f13"/>
              <a:gd name="f70" fmla="?: f56 f2 f1"/>
              <a:gd name="f71" fmla="?: f56 f1 f2"/>
              <a:gd name="f72" fmla="abs f58"/>
              <a:gd name="f73" fmla="?: f58 f13 f1"/>
              <a:gd name="f74" fmla="?: f58 f1 f13"/>
              <a:gd name="f75" fmla="?: f58 f34 f33"/>
              <a:gd name="f76" fmla="?: f58 f33 f34"/>
              <a:gd name="f77" fmla="*/ f59 f7 1"/>
              <a:gd name="f78" fmla="?: f6 f64 f63"/>
              <a:gd name="f79" fmla="?: f6 f63 f64"/>
              <a:gd name="f80" fmla="?: f56 f71 f70"/>
              <a:gd name="f81" fmla="?: f56 f70 f71"/>
              <a:gd name="f82" fmla="?: f57 f69 f68"/>
              <a:gd name="f83" fmla="?: f20 f75 f76"/>
              <a:gd name="f84" fmla="?: f20 f73 f74"/>
              <a:gd name="f85" fmla="*/ f77 1 f0"/>
              <a:gd name="f86" fmla="*/ f62 f35 1"/>
              <a:gd name="f87" fmla="*/ f66 f35 1"/>
              <a:gd name="f88" fmla="*/ f67 f35 1"/>
              <a:gd name="f89" fmla="*/ f72 f35 1"/>
              <a:gd name="f90" fmla="?: f55 f78 f79"/>
              <a:gd name="f91" fmla="?: f57 f81 f80"/>
              <a:gd name="f92" fmla="+- 0 0 f85"/>
              <a:gd name="f93" fmla="+- 0 0 f92"/>
              <a:gd name="f94" fmla="*/ f93 f0 1"/>
              <a:gd name="f95" fmla="*/ f94 1 f7"/>
              <a:gd name="f96" fmla="+- f95 0 f1"/>
              <a:gd name="f97" fmla="cos 1 f96"/>
              <a:gd name="f98" fmla="+- 0 0 f97"/>
              <a:gd name="f99" fmla="+- 0 0 f98"/>
              <a:gd name="f100" fmla="val f99"/>
              <a:gd name="f101" fmla="+- 0 0 f100"/>
              <a:gd name="f102" fmla="*/ f6 f101 1"/>
              <a:gd name="f103" fmla="*/ f102 3163 1"/>
              <a:gd name="f104" fmla="*/ f103 1 7636"/>
              <a:gd name="f105" fmla="+- f6 f104 0"/>
              <a:gd name="f106" fmla="+- f42 0 f104"/>
              <a:gd name="f107" fmla="+- f43 0 f104"/>
              <a:gd name="f108" fmla="*/ f105 f35 1"/>
              <a:gd name="f109" fmla="*/ f106 f35 1"/>
              <a:gd name="f110" fmla="*/ f107 f35 1"/>
            </a:gdLst>
            <a:ahLst/>
            <a:cxnLst>
              <a:cxn ang="3cd4">
                <a:pos x="hc" y="t"/>
              </a:cxn>
              <a:cxn ang="0">
                <a:pos x="r" y="vc"/>
              </a:cxn>
              <a:cxn ang="cd4">
                <a:pos x="hc" y="b"/>
              </a:cxn>
              <a:cxn ang="cd2">
                <a:pos x="l" y="vc"/>
              </a:cxn>
            </a:cxnLst>
            <a:rect l="f108" t="f108" r="f109" b="f110"/>
            <a:pathLst>
              <a:path>
                <a:moveTo>
                  <a:pt x="f46" y="f47"/>
                </a:moveTo>
                <a:arcTo wR="f48" hR="f49" stAng="f45" swAng="f41"/>
                <a:lnTo>
                  <a:pt x="f47" y="f60"/>
                </a:lnTo>
                <a:arcTo wR="f49" hR="f86" stAng="f90" swAng="f65"/>
                <a:lnTo>
                  <a:pt x="f61" y="f53"/>
                </a:lnTo>
                <a:arcTo wR="f87" hR="f88" stAng="f91" swAng="f82"/>
                <a:lnTo>
                  <a:pt x="f54" y="f46"/>
                </a:lnTo>
                <a:arcTo wR="f89" hR="f48" stAng="f83" swAng="f84"/>
                <a:close/>
              </a:path>
            </a:pathLst>
          </a:custGeom>
          <a:solidFill>
            <a:srgbClr val="FFFFFF"/>
          </a:solidFill>
          <a:ln w="12701">
            <a:solidFill>
              <a:srgbClr val="000000"/>
            </a:solidFill>
            <a:prstDash val="solid"/>
            <a:miter/>
          </a:ln>
        </p:spPr>
        <p:txBody>
          <a:bodyPr vert="horz" wrap="square" lIns="0" tIns="0" rIns="0" bIns="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5400" b="0" i="0" u="none" strike="noStrike" kern="1200" cap="none" spc="0" baseline="0">
                <a:solidFill>
                  <a:srgbClr val="000000"/>
                </a:solidFill>
                <a:uFillTx/>
                <a:latin typeface="Comic Sans MS" pitchFamily="66"/>
              </a:rPr>
              <a:t>she</a:t>
            </a:r>
          </a:p>
        </p:txBody>
      </p:sp>
      <p:sp>
        <p:nvSpPr>
          <p:cNvPr id="14" name="Rectangle: Rounded Corners 15"/>
          <p:cNvSpPr/>
          <p:nvPr/>
        </p:nvSpPr>
        <p:spPr>
          <a:xfrm>
            <a:off x="6613489" y="2978145"/>
            <a:ext cx="1162778" cy="801691"/>
          </a:xfrm>
          <a:custGeom>
            <a:avLst/>
            <a:gdLst>
              <a:gd name="f0" fmla="val 10800000"/>
              <a:gd name="f1" fmla="val 5400000"/>
              <a:gd name="f2" fmla="val 16200000"/>
              <a:gd name="f3" fmla="val w"/>
              <a:gd name="f4" fmla="val h"/>
              <a:gd name="f5" fmla="val ss"/>
              <a:gd name="f6" fmla="val 0"/>
              <a:gd name="f7" fmla="*/ 5419351 1 1725033"/>
              <a:gd name="f8" fmla="val 45"/>
              <a:gd name="f9" fmla="abs f3"/>
              <a:gd name="f10" fmla="abs f4"/>
              <a:gd name="f11" fmla="abs f5"/>
              <a:gd name="f12" fmla="*/ f7 1 180"/>
              <a:gd name="f13" fmla="+- 0 0 f1"/>
              <a:gd name="f14" fmla="+- f6 f6 0"/>
              <a:gd name="f15" fmla="abs f6"/>
              <a:gd name="f16" fmla="?: f9 f3 1"/>
              <a:gd name="f17" fmla="?: f10 f4 1"/>
              <a:gd name="f18" fmla="?: f11 f5 1"/>
              <a:gd name="f19" fmla="*/ f8 f12 1"/>
              <a:gd name="f20" fmla="+- f6 0 f14"/>
              <a:gd name="f21" fmla="?: f6 f13 f1"/>
              <a:gd name="f22" fmla="?: f6 f1 f13"/>
              <a:gd name="f23" fmla="*/ f16 1 21600"/>
              <a:gd name="f24" fmla="*/ f17 1 21600"/>
              <a:gd name="f25" fmla="*/ 21600 f16 1"/>
              <a:gd name="f26" fmla="*/ 21600 f17 1"/>
              <a:gd name="f27" fmla="+- 0 0 f19"/>
              <a:gd name="f28" fmla="abs f20"/>
              <a:gd name="f29" fmla="?: f20 f13 f1"/>
              <a:gd name="f30" fmla="?: f20 f1 f13"/>
              <a:gd name="f31" fmla="?: f20 f2 f1"/>
              <a:gd name="f32" fmla="?: f20 f1 f2"/>
              <a:gd name="f33" fmla="?: f20 0 f0"/>
              <a:gd name="f34" fmla="?: f20 f0 0"/>
              <a:gd name="f35" fmla="min f24 f23"/>
              <a:gd name="f36" fmla="*/ f25 1 f18"/>
              <a:gd name="f37" fmla="*/ f26 1 f18"/>
              <a:gd name="f38" fmla="*/ f27 f0 1"/>
              <a:gd name="f39" fmla="?: f20 f32 f31"/>
              <a:gd name="f40" fmla="?: f20 f31 f32"/>
              <a:gd name="f41" fmla="?: f6 f30 f29"/>
              <a:gd name="f42" fmla="val f36"/>
              <a:gd name="f43" fmla="val f37"/>
              <a:gd name="f44" fmla="*/ f38 1 f7"/>
              <a:gd name="f45" fmla="?: f6 f40 f39"/>
              <a:gd name="f46" fmla="*/ f14 f35 1"/>
              <a:gd name="f47" fmla="*/ f6 f35 1"/>
              <a:gd name="f48" fmla="*/ f28 f35 1"/>
              <a:gd name="f49" fmla="*/ f15 f35 1"/>
              <a:gd name="f50" fmla="+- f43 0 f6"/>
              <a:gd name="f51" fmla="+- f42 0 f6"/>
              <a:gd name="f52" fmla="+- f44 0 f1"/>
              <a:gd name="f53" fmla="*/ f43 f35 1"/>
              <a:gd name="f54" fmla="*/ f42 f35 1"/>
              <a:gd name="f55" fmla="+- f43 0 f50"/>
              <a:gd name="f56" fmla="+- f42 0 f51"/>
              <a:gd name="f57" fmla="+- f50 0 f43"/>
              <a:gd name="f58" fmla="+- f51 0 f42"/>
              <a:gd name="f59" fmla="+- f52 f1 0"/>
              <a:gd name="f60" fmla="*/ f50 f35 1"/>
              <a:gd name="f61" fmla="*/ f51 f35 1"/>
              <a:gd name="f62" fmla="abs f55"/>
              <a:gd name="f63" fmla="?: f55 0 f0"/>
              <a:gd name="f64" fmla="?: f55 f0 0"/>
              <a:gd name="f65" fmla="?: f55 f21 f22"/>
              <a:gd name="f66" fmla="abs f56"/>
              <a:gd name="f67" fmla="abs f57"/>
              <a:gd name="f68" fmla="?: f56 f13 f1"/>
              <a:gd name="f69" fmla="?: f56 f1 f13"/>
              <a:gd name="f70" fmla="?: f56 f2 f1"/>
              <a:gd name="f71" fmla="?: f56 f1 f2"/>
              <a:gd name="f72" fmla="abs f58"/>
              <a:gd name="f73" fmla="?: f58 f13 f1"/>
              <a:gd name="f74" fmla="?: f58 f1 f13"/>
              <a:gd name="f75" fmla="?: f58 f34 f33"/>
              <a:gd name="f76" fmla="?: f58 f33 f34"/>
              <a:gd name="f77" fmla="*/ f59 f7 1"/>
              <a:gd name="f78" fmla="?: f6 f64 f63"/>
              <a:gd name="f79" fmla="?: f6 f63 f64"/>
              <a:gd name="f80" fmla="?: f56 f71 f70"/>
              <a:gd name="f81" fmla="?: f56 f70 f71"/>
              <a:gd name="f82" fmla="?: f57 f69 f68"/>
              <a:gd name="f83" fmla="?: f20 f75 f76"/>
              <a:gd name="f84" fmla="?: f20 f73 f74"/>
              <a:gd name="f85" fmla="*/ f77 1 f0"/>
              <a:gd name="f86" fmla="*/ f62 f35 1"/>
              <a:gd name="f87" fmla="*/ f66 f35 1"/>
              <a:gd name="f88" fmla="*/ f67 f35 1"/>
              <a:gd name="f89" fmla="*/ f72 f35 1"/>
              <a:gd name="f90" fmla="?: f55 f78 f79"/>
              <a:gd name="f91" fmla="?: f57 f81 f80"/>
              <a:gd name="f92" fmla="+- 0 0 f85"/>
              <a:gd name="f93" fmla="+- 0 0 f92"/>
              <a:gd name="f94" fmla="*/ f93 f0 1"/>
              <a:gd name="f95" fmla="*/ f94 1 f7"/>
              <a:gd name="f96" fmla="+- f95 0 f1"/>
              <a:gd name="f97" fmla="cos 1 f96"/>
              <a:gd name="f98" fmla="+- 0 0 f97"/>
              <a:gd name="f99" fmla="+- 0 0 f98"/>
              <a:gd name="f100" fmla="val f99"/>
              <a:gd name="f101" fmla="+- 0 0 f100"/>
              <a:gd name="f102" fmla="*/ f6 f101 1"/>
              <a:gd name="f103" fmla="*/ f102 3163 1"/>
              <a:gd name="f104" fmla="*/ f103 1 7636"/>
              <a:gd name="f105" fmla="+- f6 f104 0"/>
              <a:gd name="f106" fmla="+- f42 0 f104"/>
              <a:gd name="f107" fmla="+- f43 0 f104"/>
              <a:gd name="f108" fmla="*/ f105 f35 1"/>
              <a:gd name="f109" fmla="*/ f106 f35 1"/>
              <a:gd name="f110" fmla="*/ f107 f35 1"/>
            </a:gdLst>
            <a:ahLst/>
            <a:cxnLst>
              <a:cxn ang="3cd4">
                <a:pos x="hc" y="t"/>
              </a:cxn>
              <a:cxn ang="0">
                <a:pos x="r" y="vc"/>
              </a:cxn>
              <a:cxn ang="cd4">
                <a:pos x="hc" y="b"/>
              </a:cxn>
              <a:cxn ang="cd2">
                <a:pos x="l" y="vc"/>
              </a:cxn>
            </a:cxnLst>
            <a:rect l="f108" t="f108" r="f109" b="f110"/>
            <a:pathLst>
              <a:path>
                <a:moveTo>
                  <a:pt x="f46" y="f47"/>
                </a:moveTo>
                <a:arcTo wR="f48" hR="f49" stAng="f45" swAng="f41"/>
                <a:lnTo>
                  <a:pt x="f47" y="f60"/>
                </a:lnTo>
                <a:arcTo wR="f49" hR="f86" stAng="f90" swAng="f65"/>
                <a:lnTo>
                  <a:pt x="f61" y="f53"/>
                </a:lnTo>
                <a:arcTo wR="f87" hR="f88" stAng="f91" swAng="f82"/>
                <a:lnTo>
                  <a:pt x="f54" y="f46"/>
                </a:lnTo>
                <a:arcTo wR="f89" hR="f48" stAng="f83" swAng="f84"/>
                <a:close/>
              </a:path>
            </a:pathLst>
          </a:custGeom>
          <a:solidFill>
            <a:srgbClr val="FFFFFF"/>
          </a:solidFill>
          <a:ln w="12701">
            <a:solidFill>
              <a:srgbClr val="000000"/>
            </a:solidFill>
            <a:prstDash val="solid"/>
            <a:miter/>
          </a:ln>
        </p:spPr>
        <p:txBody>
          <a:bodyPr vert="horz" wrap="square" lIns="0" tIns="0" rIns="0" bIns="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5400" b="0" i="0" u="none" strike="noStrike" kern="1200" cap="none" spc="0" baseline="0">
                <a:solidFill>
                  <a:srgbClr val="000000"/>
                </a:solidFill>
                <a:uFillTx/>
                <a:latin typeface="Comic Sans MS" pitchFamily="66"/>
              </a:rPr>
              <a:t>the</a:t>
            </a:r>
          </a:p>
        </p:txBody>
      </p:sp>
      <p:sp>
        <p:nvSpPr>
          <p:cNvPr id="15" name="Rectangle: Rounded Corners 6"/>
          <p:cNvSpPr/>
          <p:nvPr/>
        </p:nvSpPr>
        <p:spPr>
          <a:xfrm>
            <a:off x="2191524" y="2985698"/>
            <a:ext cx="800100" cy="801691"/>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18A0DB"/>
          </a:solidFill>
          <a:ln w="12701">
            <a:solidFill>
              <a:srgbClr val="1C1C1C"/>
            </a:solidFill>
            <a:prstDash val="solid"/>
            <a:miter/>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0" cap="none" spc="0" baseline="0">
              <a:solidFill>
                <a:srgbClr val="FFFFFF"/>
              </a:solidFill>
              <a:uFillTx/>
              <a:latin typeface="Twinkl"/>
            </a:endParaRPr>
          </a:p>
        </p:txBody>
      </p:sp>
      <p:sp>
        <p:nvSpPr>
          <p:cNvPr id="16" name="Rectangle: Rounded Corners 6"/>
          <p:cNvSpPr/>
          <p:nvPr/>
        </p:nvSpPr>
        <p:spPr>
          <a:xfrm>
            <a:off x="7164342" y="5341120"/>
            <a:ext cx="800100" cy="801691"/>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18A0DB"/>
          </a:solidFill>
          <a:ln w="12701">
            <a:solidFill>
              <a:srgbClr val="000000"/>
            </a:solidFill>
            <a:prstDash val="solid"/>
            <a:miter/>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ndParaRPr>
          </a:p>
        </p:txBody>
      </p:sp>
      <p:sp>
        <p:nvSpPr>
          <p:cNvPr id="17" name="Rectangle: Rounded Corners 6"/>
          <p:cNvSpPr/>
          <p:nvPr/>
        </p:nvSpPr>
        <p:spPr>
          <a:xfrm>
            <a:off x="4239716" y="2978145"/>
            <a:ext cx="800100" cy="801691"/>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18A0DB"/>
          </a:solidFill>
          <a:ln w="12701">
            <a:solidFill>
              <a:srgbClr val="000000"/>
            </a:solidFill>
            <a:prstDash val="solid"/>
            <a:miter/>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ndParaRPr>
          </a:p>
        </p:txBody>
      </p:sp>
      <p:sp>
        <p:nvSpPr>
          <p:cNvPr id="18" name="Rectangle: Rounded Corners 6"/>
          <p:cNvSpPr/>
          <p:nvPr/>
        </p:nvSpPr>
        <p:spPr>
          <a:xfrm>
            <a:off x="6726326" y="2960123"/>
            <a:ext cx="972546" cy="801691"/>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18A0DB"/>
          </a:solidFill>
          <a:ln w="12701">
            <a:solidFill>
              <a:srgbClr val="000000"/>
            </a:solidFill>
            <a:prstDash val="solid"/>
            <a:miter/>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ndParaRPr>
          </a:p>
        </p:txBody>
      </p:sp>
      <p:sp>
        <p:nvSpPr>
          <p:cNvPr id="19" name="Rectangle: Rounded Corners 6"/>
          <p:cNvSpPr/>
          <p:nvPr/>
        </p:nvSpPr>
        <p:spPr>
          <a:xfrm>
            <a:off x="2382926" y="4086855"/>
            <a:ext cx="800100" cy="801691"/>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18A0DB"/>
          </a:solidFill>
          <a:ln w="12701">
            <a:solidFill>
              <a:srgbClr val="000000"/>
            </a:solidFill>
            <a:prstDash val="solid"/>
            <a:miter/>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ndParaRPr>
          </a:p>
        </p:txBody>
      </p:sp>
      <p:sp>
        <p:nvSpPr>
          <p:cNvPr id="20" name="Rectangle: Rounded Corners 6"/>
          <p:cNvSpPr/>
          <p:nvPr/>
        </p:nvSpPr>
        <p:spPr>
          <a:xfrm>
            <a:off x="5744653" y="5330650"/>
            <a:ext cx="800100" cy="801691"/>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18A0DB"/>
          </a:solidFill>
          <a:ln w="12701">
            <a:solidFill>
              <a:srgbClr val="000000"/>
            </a:solidFill>
            <a:prstDash val="solid"/>
            <a:miter/>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ndParaRPr>
          </a:p>
        </p:txBody>
      </p:sp>
      <p:sp>
        <p:nvSpPr>
          <p:cNvPr id="21" name="Rectangle: Rounded Corners 6"/>
          <p:cNvSpPr/>
          <p:nvPr/>
        </p:nvSpPr>
        <p:spPr>
          <a:xfrm>
            <a:off x="3951835" y="5341120"/>
            <a:ext cx="800100" cy="801691"/>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18A0DB"/>
          </a:solidFill>
          <a:ln w="12701">
            <a:solidFill>
              <a:srgbClr val="000000"/>
            </a:solidFill>
            <a:prstDash val="solid"/>
            <a:miter/>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ndParaRPr>
          </a:p>
        </p:txBody>
      </p:sp>
      <p:sp>
        <p:nvSpPr>
          <p:cNvPr id="22" name="Rectangle: Rounded Corners 6"/>
          <p:cNvSpPr/>
          <p:nvPr/>
        </p:nvSpPr>
        <p:spPr>
          <a:xfrm>
            <a:off x="2190993" y="5341120"/>
            <a:ext cx="1065714" cy="801691"/>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18A0DB"/>
          </a:solidFill>
          <a:ln w="12701">
            <a:solidFill>
              <a:srgbClr val="000000"/>
            </a:solidFill>
            <a:prstDash val="solid"/>
            <a:miter/>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ndParaRPr>
          </a:p>
        </p:txBody>
      </p:sp>
      <p:sp>
        <p:nvSpPr>
          <p:cNvPr id="23" name="Rectangle: Rounded Corners 6"/>
          <p:cNvSpPr/>
          <p:nvPr/>
        </p:nvSpPr>
        <p:spPr>
          <a:xfrm>
            <a:off x="4156560" y="4104211"/>
            <a:ext cx="1074493" cy="801691"/>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18A0DB"/>
          </a:solidFill>
          <a:ln w="12701">
            <a:solidFill>
              <a:srgbClr val="000000"/>
            </a:solidFill>
            <a:prstDash val="solid"/>
            <a:miter/>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ndParaRPr>
          </a:p>
        </p:txBody>
      </p:sp>
      <p:sp>
        <p:nvSpPr>
          <p:cNvPr id="24" name="Rectangle: Rounded Corners 6"/>
          <p:cNvSpPr/>
          <p:nvPr/>
        </p:nvSpPr>
        <p:spPr>
          <a:xfrm>
            <a:off x="6613489" y="4074813"/>
            <a:ext cx="1084213" cy="801691"/>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18A0DB"/>
          </a:solidFill>
          <a:ln w="12701">
            <a:solidFill>
              <a:srgbClr val="000000"/>
            </a:solidFill>
            <a:prstDash val="solid"/>
            <a:miter/>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interactiveSeq">
                <p:stCondLst>
                  <p:cond evt="onClick" delay="0">
                    <p:tgtEl>
                      <p:spTgt spid="5"/>
                    </p:tgtEl>
                  </p:cond>
                </p:stCondLst>
                <p:childTnLst>
                  <p:par>
                    <p:cTn id="3" fill="hold">
                      <p:stCondLst>
                        <p:cond evt="onBegin" delay="0">
                          <p:tn val="2"/>
                        </p:cond>
                      </p:stCondLst>
                      <p:childTnLst>
                        <p:par>
                          <p:cTn id="4" fill="hold">
                            <p:stCondLst>
                              <p:cond delay="0"/>
                            </p:stCondLst>
                            <p:childTnLst>
                              <p:par>
                                <p:cTn id="5" presetID="45" presetClass="exit" presetSubtype="0" fill="hold" grpId="0" nodeType="clickEffect">
                                  <p:stCondLst>
                                    <p:cond delay="0"/>
                                  </p:stCondLst>
                                  <p:childTnLst>
                                    <p:animEffect transition="out" filter="fade">
                                      <p:cBhvr>
                                        <p:cTn id="6" dur="250"/>
                                        <p:tgtEl>
                                          <p:spTgt spid="5"/>
                                        </p:tgtEl>
                                      </p:cBhvr>
                                    </p:animEffect>
                                    <p:anim calcmode="lin" valueType="num">
                                      <p:cBhvr>
                                        <p:cTn id="7" dur="250"/>
                                        <p:tgtEl>
                                          <p:spTgt spid="5"/>
                                        </p:tgtEl>
                                        <p:attrNameLst>
                                          <p:attrName>ppt_w</p:attrName>
                                        </p:attrNameLst>
                                      </p:cBhvr>
                                      <p:tavLst>
                                        <p:tav tm="0">
                                          <p:val>
                                            <p:strVal val="#ppt_w"/>
                                          </p:val>
                                        </p:tav>
                                        <p:tav tm="5000">
                                          <p:val>
                                            <p:strVal val="0.92*#ppt_w"/>
                                          </p:val>
                                        </p:tav>
                                        <p:tav tm="10000">
                                          <p:val>
                                            <p:strVal val="0.71*#ppt_w"/>
                                          </p:val>
                                        </p:tav>
                                        <p:tav tm="15000">
                                          <p:val>
                                            <p:strVal val="0.38*#ppt_w"/>
                                          </p:val>
                                        </p:tav>
                                        <p:tav tm="20000">
                                          <p:val>
                                            <p:str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str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strVal val="0"/>
                                          </p:val>
                                        </p:tav>
                                      </p:tavLst>
                                    </p:anim>
                                    <p:anim calcmode="lin" valueType="num">
                                      <p:cBhvr>
                                        <p:cTn id="8" dur="250"/>
                                        <p:tgtEl>
                                          <p:spTgt spid="5"/>
                                        </p:tgtEl>
                                        <p:attrNameLst>
                                          <p:attrName>ppt_h</p:attrName>
                                        </p:attrNameLst>
                                      </p:cBhvr>
                                      <p:tavLst>
                                        <p:tav tm="0">
                                          <p:val>
                                            <p:strVal val="#ppt_h"/>
                                          </p:val>
                                        </p:tav>
                                        <p:tav tm="100000">
                                          <p:val>
                                            <p:strVal val="#ppt_h"/>
                                          </p:val>
                                        </p:tav>
                                      </p:tavLst>
                                    </p:anim>
                                    <p:set>
                                      <p:cBhvr>
                                        <p:cTn id="9" dur="1" fill="hold">
                                          <p:stCondLst>
                                            <p:cond delay="24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10" dur="indefinite" nodeType="interactiveSeq">
                <p:stCondLst>
                  <p:cond evt="onClick" delay="0">
                    <p:tgtEl>
                      <p:spTgt spid="6"/>
                    </p:tgtEl>
                  </p:cond>
                </p:stCondLst>
                <p:childTnLst>
                  <p:par>
                    <p:cTn id="11" fill="hold">
                      <p:stCondLst>
                        <p:cond evt="onBegin" delay="0">
                          <p:tn val="10"/>
                        </p:cond>
                      </p:stCondLst>
                      <p:childTnLst>
                        <p:par>
                          <p:cTn id="12" fill="hold">
                            <p:stCondLst>
                              <p:cond delay="0"/>
                            </p:stCondLst>
                            <p:childTnLst>
                              <p:par>
                                <p:cTn id="13" presetID="45" presetClass="exit" presetSubtype="0" fill="hold" grpId="0" nodeType="clickEffect">
                                  <p:stCondLst>
                                    <p:cond delay="0"/>
                                  </p:stCondLst>
                                  <p:childTnLst>
                                    <p:animEffect transition="out" filter="fade">
                                      <p:cBhvr>
                                        <p:cTn id="14" dur="250"/>
                                        <p:tgtEl>
                                          <p:spTgt spid="6"/>
                                        </p:tgtEl>
                                      </p:cBhvr>
                                    </p:animEffect>
                                    <p:anim calcmode="lin" valueType="num">
                                      <p:cBhvr>
                                        <p:cTn id="15" dur="250"/>
                                        <p:tgtEl>
                                          <p:spTgt spid="6"/>
                                        </p:tgtEl>
                                        <p:attrNameLst>
                                          <p:attrName>ppt_w</p:attrName>
                                        </p:attrNameLst>
                                      </p:cBhvr>
                                      <p:tavLst>
                                        <p:tav tm="0">
                                          <p:val>
                                            <p:strVal val="#ppt_w"/>
                                          </p:val>
                                        </p:tav>
                                        <p:tav tm="5000">
                                          <p:val>
                                            <p:strVal val="0.92*#ppt_w"/>
                                          </p:val>
                                        </p:tav>
                                        <p:tav tm="10000">
                                          <p:val>
                                            <p:strVal val="0.71*#ppt_w"/>
                                          </p:val>
                                        </p:tav>
                                        <p:tav tm="15000">
                                          <p:val>
                                            <p:strVal val="0.38*#ppt_w"/>
                                          </p:val>
                                        </p:tav>
                                        <p:tav tm="20000">
                                          <p:val>
                                            <p:str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str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strVal val="0"/>
                                          </p:val>
                                        </p:tav>
                                      </p:tavLst>
                                    </p:anim>
                                    <p:anim calcmode="lin" valueType="num">
                                      <p:cBhvr>
                                        <p:cTn id="16" dur="250"/>
                                        <p:tgtEl>
                                          <p:spTgt spid="6"/>
                                        </p:tgtEl>
                                        <p:attrNameLst>
                                          <p:attrName>ppt_h</p:attrName>
                                        </p:attrNameLst>
                                      </p:cBhvr>
                                      <p:tavLst>
                                        <p:tav tm="0">
                                          <p:val>
                                            <p:strVal val="#ppt_h"/>
                                          </p:val>
                                        </p:tav>
                                        <p:tav tm="100000">
                                          <p:val>
                                            <p:strVal val="#ppt_h"/>
                                          </p:val>
                                        </p:tav>
                                      </p:tavLst>
                                    </p:anim>
                                    <p:set>
                                      <p:cBhvr>
                                        <p:cTn id="17" dur="1" fill="hold">
                                          <p:stCondLst>
                                            <p:cond delay="24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18" dur="indefinite" nodeType="interactiveSeq">
                <p:stCondLst>
                  <p:cond evt="onClick" delay="0">
                    <p:tgtEl>
                      <p:spTgt spid="7"/>
                    </p:tgtEl>
                  </p:cond>
                </p:stCondLst>
                <p:childTnLst>
                  <p:par>
                    <p:cTn id="19" fill="hold">
                      <p:stCondLst>
                        <p:cond evt="onBegin" delay="0">
                          <p:tn val="18"/>
                        </p:cond>
                      </p:stCondLst>
                      <p:childTnLst>
                        <p:par>
                          <p:cTn id="20" fill="hold">
                            <p:stCondLst>
                              <p:cond delay="0"/>
                            </p:stCondLst>
                            <p:childTnLst>
                              <p:par>
                                <p:cTn id="21" presetID="45" presetClass="exit" presetSubtype="0" fill="hold" grpId="0" nodeType="clickEffect">
                                  <p:stCondLst>
                                    <p:cond delay="0"/>
                                  </p:stCondLst>
                                  <p:childTnLst>
                                    <p:animEffect transition="out" filter="fade">
                                      <p:cBhvr>
                                        <p:cTn id="22" dur="250"/>
                                        <p:tgtEl>
                                          <p:spTgt spid="7"/>
                                        </p:tgtEl>
                                      </p:cBhvr>
                                    </p:animEffect>
                                    <p:anim calcmode="lin" valueType="num">
                                      <p:cBhvr>
                                        <p:cTn id="23" dur="250"/>
                                        <p:tgtEl>
                                          <p:spTgt spid="7"/>
                                        </p:tgtEl>
                                        <p:attrNameLst>
                                          <p:attrName>ppt_w</p:attrName>
                                        </p:attrNameLst>
                                      </p:cBhvr>
                                      <p:tavLst>
                                        <p:tav tm="0">
                                          <p:val>
                                            <p:strVal val="#ppt_w"/>
                                          </p:val>
                                        </p:tav>
                                        <p:tav tm="5000">
                                          <p:val>
                                            <p:strVal val="0.92*#ppt_w"/>
                                          </p:val>
                                        </p:tav>
                                        <p:tav tm="10000">
                                          <p:val>
                                            <p:strVal val="0.71*#ppt_w"/>
                                          </p:val>
                                        </p:tav>
                                        <p:tav tm="15000">
                                          <p:val>
                                            <p:strVal val="0.38*#ppt_w"/>
                                          </p:val>
                                        </p:tav>
                                        <p:tav tm="20000">
                                          <p:val>
                                            <p:str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str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strVal val="0"/>
                                          </p:val>
                                        </p:tav>
                                      </p:tavLst>
                                    </p:anim>
                                    <p:anim calcmode="lin" valueType="num">
                                      <p:cBhvr>
                                        <p:cTn id="24" dur="250"/>
                                        <p:tgtEl>
                                          <p:spTgt spid="7"/>
                                        </p:tgtEl>
                                        <p:attrNameLst>
                                          <p:attrName>ppt_h</p:attrName>
                                        </p:attrNameLst>
                                      </p:cBhvr>
                                      <p:tavLst>
                                        <p:tav tm="0">
                                          <p:val>
                                            <p:strVal val="#ppt_h"/>
                                          </p:val>
                                        </p:tav>
                                        <p:tav tm="100000">
                                          <p:val>
                                            <p:strVal val="#ppt_h"/>
                                          </p:val>
                                        </p:tav>
                                      </p:tavLst>
                                    </p:anim>
                                    <p:set>
                                      <p:cBhvr>
                                        <p:cTn id="25" dur="1" fill="hold">
                                          <p:stCondLst>
                                            <p:cond delay="24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26" dur="indefinite" nodeType="interactiveSeq">
                <p:stCondLst>
                  <p:cond evt="onClick" delay="0">
                    <p:tgtEl>
                      <p:spTgt spid="8"/>
                    </p:tgtEl>
                  </p:cond>
                </p:stCondLst>
                <p:childTnLst>
                  <p:par>
                    <p:cTn id="27" fill="hold">
                      <p:stCondLst>
                        <p:cond evt="onBegin" delay="0">
                          <p:tn val="26"/>
                        </p:cond>
                      </p:stCondLst>
                      <p:childTnLst>
                        <p:par>
                          <p:cTn id="28" fill="hold">
                            <p:stCondLst>
                              <p:cond delay="0"/>
                            </p:stCondLst>
                            <p:childTnLst>
                              <p:par>
                                <p:cTn id="29" presetID="45" presetClass="exit" presetSubtype="0" fill="hold" grpId="0" nodeType="clickEffect">
                                  <p:stCondLst>
                                    <p:cond delay="0"/>
                                  </p:stCondLst>
                                  <p:childTnLst>
                                    <p:animEffect transition="out" filter="fade">
                                      <p:cBhvr>
                                        <p:cTn id="30" dur="250"/>
                                        <p:tgtEl>
                                          <p:spTgt spid="8"/>
                                        </p:tgtEl>
                                      </p:cBhvr>
                                    </p:animEffect>
                                    <p:anim calcmode="lin" valueType="num">
                                      <p:cBhvr>
                                        <p:cTn id="31" dur="250"/>
                                        <p:tgtEl>
                                          <p:spTgt spid="8"/>
                                        </p:tgtEl>
                                        <p:attrNameLst>
                                          <p:attrName>ppt_w</p:attrName>
                                        </p:attrNameLst>
                                      </p:cBhvr>
                                      <p:tavLst>
                                        <p:tav tm="0">
                                          <p:val>
                                            <p:strVal val="#ppt_w"/>
                                          </p:val>
                                        </p:tav>
                                        <p:tav tm="5000">
                                          <p:val>
                                            <p:strVal val="0.92*#ppt_w"/>
                                          </p:val>
                                        </p:tav>
                                        <p:tav tm="10000">
                                          <p:val>
                                            <p:strVal val="0.71*#ppt_w"/>
                                          </p:val>
                                        </p:tav>
                                        <p:tav tm="15000">
                                          <p:val>
                                            <p:strVal val="0.38*#ppt_w"/>
                                          </p:val>
                                        </p:tav>
                                        <p:tav tm="20000">
                                          <p:val>
                                            <p:str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str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strVal val="0"/>
                                          </p:val>
                                        </p:tav>
                                      </p:tavLst>
                                    </p:anim>
                                    <p:anim calcmode="lin" valueType="num">
                                      <p:cBhvr>
                                        <p:cTn id="32" dur="250"/>
                                        <p:tgtEl>
                                          <p:spTgt spid="8"/>
                                        </p:tgtEl>
                                        <p:attrNameLst>
                                          <p:attrName>ppt_h</p:attrName>
                                        </p:attrNameLst>
                                      </p:cBhvr>
                                      <p:tavLst>
                                        <p:tav tm="0">
                                          <p:val>
                                            <p:strVal val="#ppt_h"/>
                                          </p:val>
                                        </p:tav>
                                        <p:tav tm="100000">
                                          <p:val>
                                            <p:strVal val="#ppt_h"/>
                                          </p:val>
                                        </p:tav>
                                      </p:tavLst>
                                    </p:anim>
                                    <p:set>
                                      <p:cBhvr>
                                        <p:cTn id="33" dur="1" fill="hold">
                                          <p:stCondLst>
                                            <p:cond delay="24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34" dur="indefinite" nodeType="interactiveSeq">
                <p:stCondLst>
                  <p:cond evt="onClick" delay="0">
                    <p:tgtEl>
                      <p:spTgt spid="9"/>
                    </p:tgtEl>
                  </p:cond>
                </p:stCondLst>
                <p:childTnLst>
                  <p:par>
                    <p:cTn id="35" fill="hold">
                      <p:stCondLst>
                        <p:cond evt="onBegin" delay="0">
                          <p:tn val="34"/>
                        </p:cond>
                      </p:stCondLst>
                      <p:childTnLst>
                        <p:par>
                          <p:cTn id="36" fill="hold">
                            <p:stCondLst>
                              <p:cond delay="0"/>
                            </p:stCondLst>
                            <p:childTnLst>
                              <p:par>
                                <p:cTn id="37" presetID="45" presetClass="exit" presetSubtype="0" fill="hold" grpId="0" nodeType="clickEffect">
                                  <p:stCondLst>
                                    <p:cond delay="0"/>
                                  </p:stCondLst>
                                  <p:childTnLst>
                                    <p:animEffect transition="out" filter="fade">
                                      <p:cBhvr>
                                        <p:cTn id="38" dur="250"/>
                                        <p:tgtEl>
                                          <p:spTgt spid="9"/>
                                        </p:tgtEl>
                                      </p:cBhvr>
                                    </p:animEffect>
                                    <p:anim calcmode="lin" valueType="num">
                                      <p:cBhvr>
                                        <p:cTn id="39" dur="250"/>
                                        <p:tgtEl>
                                          <p:spTgt spid="9"/>
                                        </p:tgtEl>
                                        <p:attrNameLst>
                                          <p:attrName>ppt_w</p:attrName>
                                        </p:attrNameLst>
                                      </p:cBhvr>
                                      <p:tavLst>
                                        <p:tav tm="0">
                                          <p:val>
                                            <p:strVal val="#ppt_w"/>
                                          </p:val>
                                        </p:tav>
                                        <p:tav tm="5000">
                                          <p:val>
                                            <p:strVal val="0.92*#ppt_w"/>
                                          </p:val>
                                        </p:tav>
                                        <p:tav tm="10000">
                                          <p:val>
                                            <p:strVal val="0.71*#ppt_w"/>
                                          </p:val>
                                        </p:tav>
                                        <p:tav tm="15000">
                                          <p:val>
                                            <p:strVal val="0.38*#ppt_w"/>
                                          </p:val>
                                        </p:tav>
                                        <p:tav tm="20000">
                                          <p:val>
                                            <p:str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str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strVal val="0"/>
                                          </p:val>
                                        </p:tav>
                                      </p:tavLst>
                                    </p:anim>
                                    <p:anim calcmode="lin" valueType="num">
                                      <p:cBhvr>
                                        <p:cTn id="40" dur="250"/>
                                        <p:tgtEl>
                                          <p:spTgt spid="9"/>
                                        </p:tgtEl>
                                        <p:attrNameLst>
                                          <p:attrName>ppt_h</p:attrName>
                                        </p:attrNameLst>
                                      </p:cBhvr>
                                      <p:tavLst>
                                        <p:tav tm="0">
                                          <p:val>
                                            <p:strVal val="#ppt_h"/>
                                          </p:val>
                                        </p:tav>
                                        <p:tav tm="100000">
                                          <p:val>
                                            <p:strVal val="#ppt_h"/>
                                          </p:val>
                                        </p:tav>
                                      </p:tavLst>
                                    </p:anim>
                                    <p:set>
                                      <p:cBhvr>
                                        <p:cTn id="41" dur="1" fill="hold">
                                          <p:stCondLst>
                                            <p:cond delay="24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42" dur="indefinite" nodeType="interactiveSeq">
                <p:stCondLst>
                  <p:cond evt="onClick" delay="0">
                    <p:tgtEl>
                      <p:spTgt spid="10"/>
                    </p:tgtEl>
                  </p:cond>
                </p:stCondLst>
                <p:childTnLst>
                  <p:par>
                    <p:cTn id="43" fill="hold">
                      <p:stCondLst>
                        <p:cond evt="onBegin" delay="0">
                          <p:tn val="42"/>
                        </p:cond>
                      </p:stCondLst>
                      <p:childTnLst>
                        <p:par>
                          <p:cTn id="44" fill="hold">
                            <p:stCondLst>
                              <p:cond delay="0"/>
                            </p:stCondLst>
                            <p:childTnLst>
                              <p:par>
                                <p:cTn id="45" presetID="45" presetClass="exit" presetSubtype="0" fill="hold" grpId="0" nodeType="clickEffect">
                                  <p:stCondLst>
                                    <p:cond delay="0"/>
                                  </p:stCondLst>
                                  <p:childTnLst>
                                    <p:animEffect transition="out" filter="fade">
                                      <p:cBhvr>
                                        <p:cTn id="46" dur="250"/>
                                        <p:tgtEl>
                                          <p:spTgt spid="10"/>
                                        </p:tgtEl>
                                      </p:cBhvr>
                                    </p:animEffect>
                                    <p:anim calcmode="lin" valueType="num">
                                      <p:cBhvr>
                                        <p:cTn id="47" dur="250"/>
                                        <p:tgtEl>
                                          <p:spTgt spid="10"/>
                                        </p:tgtEl>
                                        <p:attrNameLst>
                                          <p:attrName>ppt_w</p:attrName>
                                        </p:attrNameLst>
                                      </p:cBhvr>
                                      <p:tavLst>
                                        <p:tav tm="0">
                                          <p:val>
                                            <p:strVal val="#ppt_w"/>
                                          </p:val>
                                        </p:tav>
                                        <p:tav tm="5000">
                                          <p:val>
                                            <p:strVal val="0.92*#ppt_w"/>
                                          </p:val>
                                        </p:tav>
                                        <p:tav tm="10000">
                                          <p:val>
                                            <p:strVal val="0.71*#ppt_w"/>
                                          </p:val>
                                        </p:tav>
                                        <p:tav tm="15000">
                                          <p:val>
                                            <p:strVal val="0.38*#ppt_w"/>
                                          </p:val>
                                        </p:tav>
                                        <p:tav tm="20000">
                                          <p:val>
                                            <p:str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str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strVal val="0"/>
                                          </p:val>
                                        </p:tav>
                                      </p:tavLst>
                                    </p:anim>
                                    <p:anim calcmode="lin" valueType="num">
                                      <p:cBhvr>
                                        <p:cTn id="48" dur="250"/>
                                        <p:tgtEl>
                                          <p:spTgt spid="10"/>
                                        </p:tgtEl>
                                        <p:attrNameLst>
                                          <p:attrName>ppt_h</p:attrName>
                                        </p:attrNameLst>
                                      </p:cBhvr>
                                      <p:tavLst>
                                        <p:tav tm="0">
                                          <p:val>
                                            <p:strVal val="#ppt_h"/>
                                          </p:val>
                                        </p:tav>
                                        <p:tav tm="100000">
                                          <p:val>
                                            <p:strVal val="#ppt_h"/>
                                          </p:val>
                                        </p:tav>
                                      </p:tavLst>
                                    </p:anim>
                                    <p:set>
                                      <p:cBhvr>
                                        <p:cTn id="49" dur="1" fill="hold">
                                          <p:stCondLst>
                                            <p:cond delay="24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50" dur="indefinite" nodeType="interactiveSeq">
                <p:stCondLst>
                  <p:cond evt="onClick" delay="0">
                    <p:tgtEl>
                      <p:spTgt spid="11"/>
                    </p:tgtEl>
                  </p:cond>
                </p:stCondLst>
                <p:childTnLst>
                  <p:par>
                    <p:cTn id="51" fill="hold">
                      <p:stCondLst>
                        <p:cond evt="onBegin" delay="0">
                          <p:tn val="50"/>
                        </p:cond>
                      </p:stCondLst>
                      <p:childTnLst>
                        <p:par>
                          <p:cTn id="52" fill="hold">
                            <p:stCondLst>
                              <p:cond delay="0"/>
                            </p:stCondLst>
                            <p:childTnLst>
                              <p:par>
                                <p:cTn id="53" presetID="45" presetClass="exit" presetSubtype="0" fill="hold" grpId="0" nodeType="clickEffect">
                                  <p:stCondLst>
                                    <p:cond delay="0"/>
                                  </p:stCondLst>
                                  <p:childTnLst>
                                    <p:animEffect transition="out" filter="fade">
                                      <p:cBhvr>
                                        <p:cTn id="54" dur="250"/>
                                        <p:tgtEl>
                                          <p:spTgt spid="11"/>
                                        </p:tgtEl>
                                      </p:cBhvr>
                                    </p:animEffect>
                                    <p:anim calcmode="lin" valueType="num">
                                      <p:cBhvr>
                                        <p:cTn id="55" dur="250"/>
                                        <p:tgtEl>
                                          <p:spTgt spid="11"/>
                                        </p:tgtEl>
                                        <p:attrNameLst>
                                          <p:attrName>ppt_w</p:attrName>
                                        </p:attrNameLst>
                                      </p:cBhvr>
                                      <p:tavLst>
                                        <p:tav tm="0">
                                          <p:val>
                                            <p:strVal val="#ppt_w"/>
                                          </p:val>
                                        </p:tav>
                                        <p:tav tm="5000">
                                          <p:val>
                                            <p:strVal val="0.92*#ppt_w"/>
                                          </p:val>
                                        </p:tav>
                                        <p:tav tm="10000">
                                          <p:val>
                                            <p:strVal val="0.71*#ppt_w"/>
                                          </p:val>
                                        </p:tav>
                                        <p:tav tm="15000">
                                          <p:val>
                                            <p:strVal val="0.38*#ppt_w"/>
                                          </p:val>
                                        </p:tav>
                                        <p:tav tm="20000">
                                          <p:val>
                                            <p:str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str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strVal val="0"/>
                                          </p:val>
                                        </p:tav>
                                      </p:tavLst>
                                    </p:anim>
                                    <p:anim calcmode="lin" valueType="num">
                                      <p:cBhvr>
                                        <p:cTn id="56" dur="250"/>
                                        <p:tgtEl>
                                          <p:spTgt spid="11"/>
                                        </p:tgtEl>
                                        <p:attrNameLst>
                                          <p:attrName>ppt_h</p:attrName>
                                        </p:attrNameLst>
                                      </p:cBhvr>
                                      <p:tavLst>
                                        <p:tav tm="0">
                                          <p:val>
                                            <p:strVal val="#ppt_h"/>
                                          </p:val>
                                        </p:tav>
                                        <p:tav tm="100000">
                                          <p:val>
                                            <p:strVal val="#ppt_h"/>
                                          </p:val>
                                        </p:tav>
                                      </p:tavLst>
                                    </p:anim>
                                    <p:set>
                                      <p:cBhvr>
                                        <p:cTn id="57" dur="1" fill="hold">
                                          <p:stCondLst>
                                            <p:cond delay="24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58" dur="indefinite" nodeType="interactiveSeq">
                <p:stCondLst>
                  <p:cond evt="onClick" delay="0">
                    <p:tgtEl>
                      <p:spTgt spid="12"/>
                    </p:tgtEl>
                  </p:cond>
                </p:stCondLst>
                <p:childTnLst>
                  <p:par>
                    <p:cTn id="59" fill="hold">
                      <p:stCondLst>
                        <p:cond evt="onBegin" delay="0">
                          <p:tn val="58"/>
                        </p:cond>
                      </p:stCondLst>
                      <p:childTnLst>
                        <p:par>
                          <p:cTn id="60" fill="hold">
                            <p:stCondLst>
                              <p:cond delay="0"/>
                            </p:stCondLst>
                            <p:childTnLst>
                              <p:par>
                                <p:cTn id="61" presetID="45" presetClass="exit" presetSubtype="0" fill="hold" grpId="0" nodeType="clickEffect">
                                  <p:stCondLst>
                                    <p:cond delay="0"/>
                                  </p:stCondLst>
                                  <p:childTnLst>
                                    <p:animEffect transition="out" filter="fade">
                                      <p:cBhvr>
                                        <p:cTn id="62" dur="250"/>
                                        <p:tgtEl>
                                          <p:spTgt spid="12"/>
                                        </p:tgtEl>
                                      </p:cBhvr>
                                    </p:animEffect>
                                    <p:anim calcmode="lin" valueType="num">
                                      <p:cBhvr>
                                        <p:cTn id="63" dur="250"/>
                                        <p:tgtEl>
                                          <p:spTgt spid="12"/>
                                        </p:tgtEl>
                                        <p:attrNameLst>
                                          <p:attrName>ppt_w</p:attrName>
                                        </p:attrNameLst>
                                      </p:cBhvr>
                                      <p:tavLst>
                                        <p:tav tm="0">
                                          <p:val>
                                            <p:strVal val="#ppt_w"/>
                                          </p:val>
                                        </p:tav>
                                        <p:tav tm="5000">
                                          <p:val>
                                            <p:strVal val="0.92*#ppt_w"/>
                                          </p:val>
                                        </p:tav>
                                        <p:tav tm="10000">
                                          <p:val>
                                            <p:strVal val="0.71*#ppt_w"/>
                                          </p:val>
                                        </p:tav>
                                        <p:tav tm="15000">
                                          <p:val>
                                            <p:strVal val="0.38*#ppt_w"/>
                                          </p:val>
                                        </p:tav>
                                        <p:tav tm="20000">
                                          <p:val>
                                            <p:str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str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strVal val="0"/>
                                          </p:val>
                                        </p:tav>
                                      </p:tavLst>
                                    </p:anim>
                                    <p:anim calcmode="lin" valueType="num">
                                      <p:cBhvr>
                                        <p:cTn id="64" dur="250"/>
                                        <p:tgtEl>
                                          <p:spTgt spid="12"/>
                                        </p:tgtEl>
                                        <p:attrNameLst>
                                          <p:attrName>ppt_h</p:attrName>
                                        </p:attrNameLst>
                                      </p:cBhvr>
                                      <p:tavLst>
                                        <p:tav tm="0">
                                          <p:val>
                                            <p:strVal val="#ppt_h"/>
                                          </p:val>
                                        </p:tav>
                                        <p:tav tm="100000">
                                          <p:val>
                                            <p:strVal val="#ppt_h"/>
                                          </p:val>
                                        </p:tav>
                                      </p:tavLst>
                                    </p:anim>
                                    <p:set>
                                      <p:cBhvr>
                                        <p:cTn id="65" dur="1" fill="hold">
                                          <p:stCondLst>
                                            <p:cond delay="24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66" dur="indefinite" nodeType="interactiveSeq">
                <p:stCondLst>
                  <p:cond evt="onClick" delay="0">
                    <p:tgtEl>
                      <p:spTgt spid="13"/>
                    </p:tgtEl>
                  </p:cond>
                </p:stCondLst>
                <p:childTnLst>
                  <p:par>
                    <p:cTn id="67" fill="hold">
                      <p:stCondLst>
                        <p:cond evt="onBegin" delay="0">
                          <p:tn val="66"/>
                        </p:cond>
                      </p:stCondLst>
                      <p:childTnLst>
                        <p:par>
                          <p:cTn id="68" fill="hold">
                            <p:stCondLst>
                              <p:cond delay="0"/>
                            </p:stCondLst>
                            <p:childTnLst>
                              <p:par>
                                <p:cTn id="69" presetID="45" presetClass="exit" presetSubtype="0" fill="hold" grpId="0" nodeType="clickEffect">
                                  <p:stCondLst>
                                    <p:cond delay="0"/>
                                  </p:stCondLst>
                                  <p:childTnLst>
                                    <p:animEffect transition="out" filter="fade">
                                      <p:cBhvr>
                                        <p:cTn id="70" dur="250"/>
                                        <p:tgtEl>
                                          <p:spTgt spid="13"/>
                                        </p:tgtEl>
                                      </p:cBhvr>
                                    </p:animEffect>
                                    <p:anim calcmode="lin" valueType="num">
                                      <p:cBhvr>
                                        <p:cTn id="71" dur="250"/>
                                        <p:tgtEl>
                                          <p:spTgt spid="13"/>
                                        </p:tgtEl>
                                        <p:attrNameLst>
                                          <p:attrName>ppt_w</p:attrName>
                                        </p:attrNameLst>
                                      </p:cBhvr>
                                      <p:tavLst>
                                        <p:tav tm="0">
                                          <p:val>
                                            <p:strVal val="#ppt_w"/>
                                          </p:val>
                                        </p:tav>
                                        <p:tav tm="5000">
                                          <p:val>
                                            <p:strVal val="0.92*#ppt_w"/>
                                          </p:val>
                                        </p:tav>
                                        <p:tav tm="10000">
                                          <p:val>
                                            <p:strVal val="0.71*#ppt_w"/>
                                          </p:val>
                                        </p:tav>
                                        <p:tav tm="15000">
                                          <p:val>
                                            <p:strVal val="0.38*#ppt_w"/>
                                          </p:val>
                                        </p:tav>
                                        <p:tav tm="20000">
                                          <p:val>
                                            <p:str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str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strVal val="0"/>
                                          </p:val>
                                        </p:tav>
                                      </p:tavLst>
                                    </p:anim>
                                    <p:anim calcmode="lin" valueType="num">
                                      <p:cBhvr>
                                        <p:cTn id="72" dur="250"/>
                                        <p:tgtEl>
                                          <p:spTgt spid="13"/>
                                        </p:tgtEl>
                                        <p:attrNameLst>
                                          <p:attrName>ppt_h</p:attrName>
                                        </p:attrNameLst>
                                      </p:cBhvr>
                                      <p:tavLst>
                                        <p:tav tm="0">
                                          <p:val>
                                            <p:strVal val="#ppt_h"/>
                                          </p:val>
                                        </p:tav>
                                        <p:tav tm="100000">
                                          <p:val>
                                            <p:strVal val="#ppt_h"/>
                                          </p:val>
                                        </p:tav>
                                      </p:tavLst>
                                    </p:anim>
                                    <p:set>
                                      <p:cBhvr>
                                        <p:cTn id="73" dur="1" fill="hold">
                                          <p:stCondLst>
                                            <p:cond delay="24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74" dur="indefinite" nodeType="interactiveSeq">
                <p:stCondLst>
                  <p:cond evt="onClick" delay="0">
                    <p:tgtEl>
                      <p:spTgt spid="14"/>
                    </p:tgtEl>
                  </p:cond>
                </p:stCondLst>
                <p:childTnLst>
                  <p:par>
                    <p:cTn id="75" fill="hold">
                      <p:stCondLst>
                        <p:cond evt="onBegin" delay="0">
                          <p:tn val="74"/>
                        </p:cond>
                      </p:stCondLst>
                      <p:childTnLst>
                        <p:par>
                          <p:cTn id="76" fill="hold">
                            <p:stCondLst>
                              <p:cond delay="0"/>
                            </p:stCondLst>
                            <p:childTnLst>
                              <p:par>
                                <p:cTn id="77" presetID="45" presetClass="exit" presetSubtype="0" fill="hold" grpId="0" nodeType="clickEffect">
                                  <p:stCondLst>
                                    <p:cond delay="0"/>
                                  </p:stCondLst>
                                  <p:childTnLst>
                                    <p:animEffect transition="out" filter="fade">
                                      <p:cBhvr>
                                        <p:cTn id="78" dur="250"/>
                                        <p:tgtEl>
                                          <p:spTgt spid="14"/>
                                        </p:tgtEl>
                                      </p:cBhvr>
                                    </p:animEffect>
                                    <p:anim calcmode="lin" valueType="num">
                                      <p:cBhvr>
                                        <p:cTn id="79" dur="250"/>
                                        <p:tgtEl>
                                          <p:spTgt spid="14"/>
                                        </p:tgtEl>
                                        <p:attrNameLst>
                                          <p:attrName>ppt_w</p:attrName>
                                        </p:attrNameLst>
                                      </p:cBhvr>
                                      <p:tavLst>
                                        <p:tav tm="0">
                                          <p:val>
                                            <p:strVal val="#ppt_w"/>
                                          </p:val>
                                        </p:tav>
                                        <p:tav tm="5000">
                                          <p:val>
                                            <p:strVal val="0.92*#ppt_w"/>
                                          </p:val>
                                        </p:tav>
                                        <p:tav tm="10000">
                                          <p:val>
                                            <p:strVal val="0.71*#ppt_w"/>
                                          </p:val>
                                        </p:tav>
                                        <p:tav tm="15000">
                                          <p:val>
                                            <p:strVal val="0.38*#ppt_w"/>
                                          </p:val>
                                        </p:tav>
                                        <p:tav tm="20000">
                                          <p:val>
                                            <p:str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str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strVal val="0"/>
                                          </p:val>
                                        </p:tav>
                                      </p:tavLst>
                                    </p:anim>
                                    <p:anim calcmode="lin" valueType="num">
                                      <p:cBhvr>
                                        <p:cTn id="80" dur="250"/>
                                        <p:tgtEl>
                                          <p:spTgt spid="14"/>
                                        </p:tgtEl>
                                        <p:attrNameLst>
                                          <p:attrName>ppt_h</p:attrName>
                                        </p:attrNameLst>
                                      </p:cBhvr>
                                      <p:tavLst>
                                        <p:tav tm="0">
                                          <p:val>
                                            <p:strVal val="#ppt_h"/>
                                          </p:val>
                                        </p:tav>
                                        <p:tav tm="100000">
                                          <p:val>
                                            <p:strVal val="#ppt_h"/>
                                          </p:val>
                                        </p:tav>
                                      </p:tavLst>
                                    </p:anim>
                                    <p:set>
                                      <p:cBhvr>
                                        <p:cTn id="81" dur="1" fill="hold">
                                          <p:stCondLst>
                                            <p:cond delay="24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82" dur="indefinite" nodeType="interactiveSeq">
                <p:stCondLst>
                  <p:cond evt="onClick" delay="0">
                    <p:tgtEl>
                      <p:spTgt spid="15"/>
                    </p:tgtEl>
                  </p:cond>
                </p:stCondLst>
                <p:childTnLst>
                  <p:par>
                    <p:cTn id="83" fill="hold">
                      <p:stCondLst>
                        <p:cond evt="onBegin" delay="0">
                          <p:tn val="82"/>
                        </p:cond>
                      </p:stCondLst>
                      <p:childTnLst>
                        <p:par>
                          <p:cTn id="84" fill="hold">
                            <p:stCondLst>
                              <p:cond delay="0"/>
                            </p:stCondLst>
                            <p:childTnLst>
                              <p:par>
                                <p:cTn id="85" presetID="45" presetClass="exit" presetSubtype="0" fill="hold" grpId="0" nodeType="clickEffect">
                                  <p:stCondLst>
                                    <p:cond delay="0"/>
                                  </p:stCondLst>
                                  <p:childTnLst>
                                    <p:animEffect transition="out" filter="fade">
                                      <p:cBhvr>
                                        <p:cTn id="86" dur="250"/>
                                        <p:tgtEl>
                                          <p:spTgt spid="15"/>
                                        </p:tgtEl>
                                      </p:cBhvr>
                                    </p:animEffect>
                                    <p:anim calcmode="lin" valueType="num">
                                      <p:cBhvr>
                                        <p:cTn id="87" dur="250"/>
                                        <p:tgtEl>
                                          <p:spTgt spid="15"/>
                                        </p:tgtEl>
                                        <p:attrNameLst>
                                          <p:attrName>ppt_w</p:attrName>
                                        </p:attrNameLst>
                                      </p:cBhvr>
                                      <p:tavLst>
                                        <p:tav tm="0">
                                          <p:val>
                                            <p:strVal val="#ppt_w"/>
                                          </p:val>
                                        </p:tav>
                                        <p:tav tm="5000">
                                          <p:val>
                                            <p:strVal val="0.92*#ppt_w"/>
                                          </p:val>
                                        </p:tav>
                                        <p:tav tm="10000">
                                          <p:val>
                                            <p:strVal val="0.71*#ppt_w"/>
                                          </p:val>
                                        </p:tav>
                                        <p:tav tm="15000">
                                          <p:val>
                                            <p:strVal val="0.38*#ppt_w"/>
                                          </p:val>
                                        </p:tav>
                                        <p:tav tm="20000">
                                          <p:val>
                                            <p:str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str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strVal val="0"/>
                                          </p:val>
                                        </p:tav>
                                      </p:tavLst>
                                    </p:anim>
                                    <p:anim calcmode="lin" valueType="num">
                                      <p:cBhvr>
                                        <p:cTn id="88" dur="250"/>
                                        <p:tgtEl>
                                          <p:spTgt spid="15"/>
                                        </p:tgtEl>
                                        <p:attrNameLst>
                                          <p:attrName>ppt_h</p:attrName>
                                        </p:attrNameLst>
                                      </p:cBhvr>
                                      <p:tavLst>
                                        <p:tav tm="0">
                                          <p:val>
                                            <p:strVal val="#ppt_h"/>
                                          </p:val>
                                        </p:tav>
                                        <p:tav tm="100000">
                                          <p:val>
                                            <p:strVal val="#ppt_h"/>
                                          </p:val>
                                        </p:tav>
                                      </p:tavLst>
                                    </p:anim>
                                    <p:set>
                                      <p:cBhvr>
                                        <p:cTn id="89" dur="1" fill="hold">
                                          <p:stCondLst>
                                            <p:cond delay="24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90" dur="indefinite" nodeType="interactiveSeq">
                <p:stCondLst>
                  <p:cond evt="onClick" delay="0">
                    <p:tgtEl>
                      <p:spTgt spid="16"/>
                    </p:tgtEl>
                  </p:cond>
                </p:stCondLst>
                <p:childTnLst>
                  <p:par>
                    <p:cTn id="91" fill="hold">
                      <p:stCondLst>
                        <p:cond evt="onBegin" delay="0">
                          <p:tn val="90"/>
                        </p:cond>
                      </p:stCondLst>
                      <p:childTnLst>
                        <p:par>
                          <p:cTn id="92" fill="hold">
                            <p:stCondLst>
                              <p:cond delay="0"/>
                            </p:stCondLst>
                            <p:childTnLst>
                              <p:par>
                                <p:cTn id="93" presetID="45" presetClass="exit" presetSubtype="0" fill="hold" grpId="0" nodeType="clickEffect">
                                  <p:stCondLst>
                                    <p:cond delay="0"/>
                                  </p:stCondLst>
                                  <p:childTnLst>
                                    <p:animEffect transition="out" filter="fade">
                                      <p:cBhvr>
                                        <p:cTn id="94" dur="250"/>
                                        <p:tgtEl>
                                          <p:spTgt spid="16"/>
                                        </p:tgtEl>
                                      </p:cBhvr>
                                    </p:animEffect>
                                    <p:anim calcmode="lin" valueType="num">
                                      <p:cBhvr>
                                        <p:cTn id="95" dur="250"/>
                                        <p:tgtEl>
                                          <p:spTgt spid="16"/>
                                        </p:tgtEl>
                                        <p:attrNameLst>
                                          <p:attrName>ppt_w</p:attrName>
                                        </p:attrNameLst>
                                      </p:cBhvr>
                                      <p:tavLst>
                                        <p:tav tm="0">
                                          <p:val>
                                            <p:strVal val="#ppt_w"/>
                                          </p:val>
                                        </p:tav>
                                        <p:tav tm="5000">
                                          <p:val>
                                            <p:strVal val="0.92*#ppt_w"/>
                                          </p:val>
                                        </p:tav>
                                        <p:tav tm="10000">
                                          <p:val>
                                            <p:strVal val="0.71*#ppt_w"/>
                                          </p:val>
                                        </p:tav>
                                        <p:tav tm="15000">
                                          <p:val>
                                            <p:strVal val="0.38*#ppt_w"/>
                                          </p:val>
                                        </p:tav>
                                        <p:tav tm="20000">
                                          <p:val>
                                            <p:str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str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strVal val="0"/>
                                          </p:val>
                                        </p:tav>
                                      </p:tavLst>
                                    </p:anim>
                                    <p:anim calcmode="lin" valueType="num">
                                      <p:cBhvr>
                                        <p:cTn id="96" dur="250"/>
                                        <p:tgtEl>
                                          <p:spTgt spid="16"/>
                                        </p:tgtEl>
                                        <p:attrNameLst>
                                          <p:attrName>ppt_h</p:attrName>
                                        </p:attrNameLst>
                                      </p:cBhvr>
                                      <p:tavLst>
                                        <p:tav tm="0">
                                          <p:val>
                                            <p:strVal val="#ppt_h"/>
                                          </p:val>
                                        </p:tav>
                                        <p:tav tm="100000">
                                          <p:val>
                                            <p:strVal val="#ppt_h"/>
                                          </p:val>
                                        </p:tav>
                                      </p:tavLst>
                                    </p:anim>
                                    <p:set>
                                      <p:cBhvr>
                                        <p:cTn id="97" dur="1" fill="hold">
                                          <p:stCondLst>
                                            <p:cond delay="24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98" dur="indefinite" nodeType="interactiveSeq">
                <p:stCondLst>
                  <p:cond evt="onClick" delay="0">
                    <p:tgtEl>
                      <p:spTgt spid="17"/>
                    </p:tgtEl>
                  </p:cond>
                </p:stCondLst>
                <p:childTnLst>
                  <p:par>
                    <p:cTn id="99" fill="hold">
                      <p:stCondLst>
                        <p:cond evt="onBegin" delay="0">
                          <p:tn val="98"/>
                        </p:cond>
                      </p:stCondLst>
                      <p:childTnLst>
                        <p:par>
                          <p:cTn id="100" fill="hold">
                            <p:stCondLst>
                              <p:cond delay="0"/>
                            </p:stCondLst>
                            <p:childTnLst>
                              <p:par>
                                <p:cTn id="101" presetID="45" presetClass="exit" presetSubtype="0" fill="hold" grpId="0" nodeType="clickEffect">
                                  <p:stCondLst>
                                    <p:cond delay="0"/>
                                  </p:stCondLst>
                                  <p:childTnLst>
                                    <p:animEffect transition="out" filter="fade">
                                      <p:cBhvr>
                                        <p:cTn id="102" dur="250"/>
                                        <p:tgtEl>
                                          <p:spTgt spid="17"/>
                                        </p:tgtEl>
                                      </p:cBhvr>
                                    </p:animEffect>
                                    <p:anim calcmode="lin" valueType="num">
                                      <p:cBhvr>
                                        <p:cTn id="103" dur="250"/>
                                        <p:tgtEl>
                                          <p:spTgt spid="17"/>
                                        </p:tgtEl>
                                        <p:attrNameLst>
                                          <p:attrName>ppt_w</p:attrName>
                                        </p:attrNameLst>
                                      </p:cBhvr>
                                      <p:tavLst>
                                        <p:tav tm="0">
                                          <p:val>
                                            <p:strVal val="#ppt_w"/>
                                          </p:val>
                                        </p:tav>
                                        <p:tav tm="5000">
                                          <p:val>
                                            <p:strVal val="0.92*#ppt_w"/>
                                          </p:val>
                                        </p:tav>
                                        <p:tav tm="10000">
                                          <p:val>
                                            <p:strVal val="0.71*#ppt_w"/>
                                          </p:val>
                                        </p:tav>
                                        <p:tav tm="15000">
                                          <p:val>
                                            <p:strVal val="0.38*#ppt_w"/>
                                          </p:val>
                                        </p:tav>
                                        <p:tav tm="20000">
                                          <p:val>
                                            <p:str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str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strVal val="0"/>
                                          </p:val>
                                        </p:tav>
                                      </p:tavLst>
                                    </p:anim>
                                    <p:anim calcmode="lin" valueType="num">
                                      <p:cBhvr>
                                        <p:cTn id="104" dur="250"/>
                                        <p:tgtEl>
                                          <p:spTgt spid="17"/>
                                        </p:tgtEl>
                                        <p:attrNameLst>
                                          <p:attrName>ppt_h</p:attrName>
                                        </p:attrNameLst>
                                      </p:cBhvr>
                                      <p:tavLst>
                                        <p:tav tm="0">
                                          <p:val>
                                            <p:strVal val="#ppt_h"/>
                                          </p:val>
                                        </p:tav>
                                        <p:tav tm="100000">
                                          <p:val>
                                            <p:strVal val="#ppt_h"/>
                                          </p:val>
                                        </p:tav>
                                      </p:tavLst>
                                    </p:anim>
                                    <p:set>
                                      <p:cBhvr>
                                        <p:cTn id="105" dur="1" fill="hold">
                                          <p:stCondLst>
                                            <p:cond delay="24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106" dur="indefinite" nodeType="interactiveSeq">
                <p:stCondLst>
                  <p:cond evt="onClick" delay="0">
                    <p:tgtEl>
                      <p:spTgt spid="18"/>
                    </p:tgtEl>
                  </p:cond>
                </p:stCondLst>
                <p:childTnLst>
                  <p:par>
                    <p:cTn id="107" fill="hold">
                      <p:stCondLst>
                        <p:cond evt="onBegin" delay="0">
                          <p:tn val="106"/>
                        </p:cond>
                      </p:stCondLst>
                      <p:childTnLst>
                        <p:par>
                          <p:cTn id="108" fill="hold">
                            <p:stCondLst>
                              <p:cond delay="0"/>
                            </p:stCondLst>
                            <p:childTnLst>
                              <p:par>
                                <p:cTn id="109" presetID="45" presetClass="exit" presetSubtype="0" fill="hold" grpId="0" nodeType="clickEffect">
                                  <p:stCondLst>
                                    <p:cond delay="0"/>
                                  </p:stCondLst>
                                  <p:childTnLst>
                                    <p:animEffect transition="out" filter="fade">
                                      <p:cBhvr>
                                        <p:cTn id="110" dur="250"/>
                                        <p:tgtEl>
                                          <p:spTgt spid="18"/>
                                        </p:tgtEl>
                                      </p:cBhvr>
                                    </p:animEffect>
                                    <p:anim calcmode="lin" valueType="num">
                                      <p:cBhvr>
                                        <p:cTn id="111" dur="250"/>
                                        <p:tgtEl>
                                          <p:spTgt spid="18"/>
                                        </p:tgtEl>
                                        <p:attrNameLst>
                                          <p:attrName>ppt_w</p:attrName>
                                        </p:attrNameLst>
                                      </p:cBhvr>
                                      <p:tavLst>
                                        <p:tav tm="0">
                                          <p:val>
                                            <p:strVal val="#ppt_w"/>
                                          </p:val>
                                        </p:tav>
                                        <p:tav tm="5000">
                                          <p:val>
                                            <p:strVal val="0.92*#ppt_w"/>
                                          </p:val>
                                        </p:tav>
                                        <p:tav tm="10000">
                                          <p:val>
                                            <p:strVal val="0.71*#ppt_w"/>
                                          </p:val>
                                        </p:tav>
                                        <p:tav tm="15000">
                                          <p:val>
                                            <p:strVal val="0.38*#ppt_w"/>
                                          </p:val>
                                        </p:tav>
                                        <p:tav tm="20000">
                                          <p:val>
                                            <p:str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str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strVal val="0"/>
                                          </p:val>
                                        </p:tav>
                                      </p:tavLst>
                                    </p:anim>
                                    <p:anim calcmode="lin" valueType="num">
                                      <p:cBhvr>
                                        <p:cTn id="112" dur="250"/>
                                        <p:tgtEl>
                                          <p:spTgt spid="18"/>
                                        </p:tgtEl>
                                        <p:attrNameLst>
                                          <p:attrName>ppt_h</p:attrName>
                                        </p:attrNameLst>
                                      </p:cBhvr>
                                      <p:tavLst>
                                        <p:tav tm="0">
                                          <p:val>
                                            <p:strVal val="#ppt_h"/>
                                          </p:val>
                                        </p:tav>
                                        <p:tav tm="100000">
                                          <p:val>
                                            <p:strVal val="#ppt_h"/>
                                          </p:val>
                                        </p:tav>
                                      </p:tavLst>
                                    </p:anim>
                                    <p:set>
                                      <p:cBhvr>
                                        <p:cTn id="113" dur="1" fill="hold">
                                          <p:stCondLst>
                                            <p:cond delay="24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114" dur="indefinite" nodeType="interactiveSeq">
                <p:stCondLst>
                  <p:cond evt="onClick" delay="0">
                    <p:tgtEl>
                      <p:spTgt spid="19"/>
                    </p:tgtEl>
                  </p:cond>
                </p:stCondLst>
                <p:childTnLst>
                  <p:par>
                    <p:cTn id="115" fill="hold">
                      <p:stCondLst>
                        <p:cond evt="onBegin" delay="0">
                          <p:tn val="114"/>
                        </p:cond>
                      </p:stCondLst>
                      <p:childTnLst>
                        <p:par>
                          <p:cTn id="116" fill="hold">
                            <p:stCondLst>
                              <p:cond delay="0"/>
                            </p:stCondLst>
                            <p:childTnLst>
                              <p:par>
                                <p:cTn id="117" presetID="45" presetClass="exit" presetSubtype="0" fill="hold" grpId="0" nodeType="clickEffect">
                                  <p:stCondLst>
                                    <p:cond delay="0"/>
                                  </p:stCondLst>
                                  <p:childTnLst>
                                    <p:animEffect transition="out" filter="fade">
                                      <p:cBhvr>
                                        <p:cTn id="118" dur="250"/>
                                        <p:tgtEl>
                                          <p:spTgt spid="19"/>
                                        </p:tgtEl>
                                      </p:cBhvr>
                                    </p:animEffect>
                                    <p:anim calcmode="lin" valueType="num">
                                      <p:cBhvr>
                                        <p:cTn id="119" dur="250"/>
                                        <p:tgtEl>
                                          <p:spTgt spid="19"/>
                                        </p:tgtEl>
                                        <p:attrNameLst>
                                          <p:attrName>ppt_w</p:attrName>
                                        </p:attrNameLst>
                                      </p:cBhvr>
                                      <p:tavLst>
                                        <p:tav tm="0">
                                          <p:val>
                                            <p:strVal val="#ppt_w"/>
                                          </p:val>
                                        </p:tav>
                                        <p:tav tm="5000">
                                          <p:val>
                                            <p:strVal val="0.92*#ppt_w"/>
                                          </p:val>
                                        </p:tav>
                                        <p:tav tm="10000">
                                          <p:val>
                                            <p:strVal val="0.71*#ppt_w"/>
                                          </p:val>
                                        </p:tav>
                                        <p:tav tm="15000">
                                          <p:val>
                                            <p:strVal val="0.38*#ppt_w"/>
                                          </p:val>
                                        </p:tav>
                                        <p:tav tm="20000">
                                          <p:val>
                                            <p:str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str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strVal val="0"/>
                                          </p:val>
                                        </p:tav>
                                      </p:tavLst>
                                    </p:anim>
                                    <p:anim calcmode="lin" valueType="num">
                                      <p:cBhvr>
                                        <p:cTn id="120" dur="250"/>
                                        <p:tgtEl>
                                          <p:spTgt spid="19"/>
                                        </p:tgtEl>
                                        <p:attrNameLst>
                                          <p:attrName>ppt_h</p:attrName>
                                        </p:attrNameLst>
                                      </p:cBhvr>
                                      <p:tavLst>
                                        <p:tav tm="0">
                                          <p:val>
                                            <p:strVal val="#ppt_h"/>
                                          </p:val>
                                        </p:tav>
                                        <p:tav tm="100000">
                                          <p:val>
                                            <p:strVal val="#ppt_h"/>
                                          </p:val>
                                        </p:tav>
                                      </p:tavLst>
                                    </p:anim>
                                    <p:set>
                                      <p:cBhvr>
                                        <p:cTn id="121" dur="1" fill="hold">
                                          <p:stCondLst>
                                            <p:cond delay="24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122" dur="indefinite" nodeType="interactiveSeq">
                <p:stCondLst>
                  <p:cond evt="onClick" delay="0">
                    <p:tgtEl>
                      <p:spTgt spid="20"/>
                    </p:tgtEl>
                  </p:cond>
                </p:stCondLst>
                <p:childTnLst>
                  <p:par>
                    <p:cTn id="123" fill="hold">
                      <p:stCondLst>
                        <p:cond evt="onBegin" delay="0">
                          <p:tn val="122"/>
                        </p:cond>
                      </p:stCondLst>
                      <p:childTnLst>
                        <p:par>
                          <p:cTn id="124" fill="hold">
                            <p:stCondLst>
                              <p:cond delay="0"/>
                            </p:stCondLst>
                            <p:childTnLst>
                              <p:par>
                                <p:cTn id="125" presetID="45" presetClass="exit" presetSubtype="0" fill="hold" grpId="0" nodeType="clickEffect">
                                  <p:stCondLst>
                                    <p:cond delay="0"/>
                                  </p:stCondLst>
                                  <p:childTnLst>
                                    <p:animEffect transition="out" filter="fade">
                                      <p:cBhvr>
                                        <p:cTn id="126" dur="250"/>
                                        <p:tgtEl>
                                          <p:spTgt spid="20"/>
                                        </p:tgtEl>
                                      </p:cBhvr>
                                    </p:animEffect>
                                    <p:anim calcmode="lin" valueType="num">
                                      <p:cBhvr>
                                        <p:cTn id="127" dur="250"/>
                                        <p:tgtEl>
                                          <p:spTgt spid="20"/>
                                        </p:tgtEl>
                                        <p:attrNameLst>
                                          <p:attrName>ppt_w</p:attrName>
                                        </p:attrNameLst>
                                      </p:cBhvr>
                                      <p:tavLst>
                                        <p:tav tm="0">
                                          <p:val>
                                            <p:strVal val="#ppt_w"/>
                                          </p:val>
                                        </p:tav>
                                        <p:tav tm="5000">
                                          <p:val>
                                            <p:strVal val="0.92*#ppt_w"/>
                                          </p:val>
                                        </p:tav>
                                        <p:tav tm="10000">
                                          <p:val>
                                            <p:strVal val="0.71*#ppt_w"/>
                                          </p:val>
                                        </p:tav>
                                        <p:tav tm="15000">
                                          <p:val>
                                            <p:strVal val="0.38*#ppt_w"/>
                                          </p:val>
                                        </p:tav>
                                        <p:tav tm="20000">
                                          <p:val>
                                            <p:str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str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strVal val="0"/>
                                          </p:val>
                                        </p:tav>
                                      </p:tavLst>
                                    </p:anim>
                                    <p:anim calcmode="lin" valueType="num">
                                      <p:cBhvr>
                                        <p:cTn id="128" dur="250"/>
                                        <p:tgtEl>
                                          <p:spTgt spid="20"/>
                                        </p:tgtEl>
                                        <p:attrNameLst>
                                          <p:attrName>ppt_h</p:attrName>
                                        </p:attrNameLst>
                                      </p:cBhvr>
                                      <p:tavLst>
                                        <p:tav tm="0">
                                          <p:val>
                                            <p:strVal val="#ppt_h"/>
                                          </p:val>
                                        </p:tav>
                                        <p:tav tm="100000">
                                          <p:val>
                                            <p:strVal val="#ppt_h"/>
                                          </p:val>
                                        </p:tav>
                                      </p:tavLst>
                                    </p:anim>
                                    <p:set>
                                      <p:cBhvr>
                                        <p:cTn id="129" dur="1" fill="hold">
                                          <p:stCondLst>
                                            <p:cond delay="24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130" dur="indefinite" nodeType="interactiveSeq">
                <p:stCondLst>
                  <p:cond evt="onClick" delay="0">
                    <p:tgtEl>
                      <p:spTgt spid="21"/>
                    </p:tgtEl>
                  </p:cond>
                </p:stCondLst>
                <p:childTnLst>
                  <p:par>
                    <p:cTn id="131" fill="hold">
                      <p:stCondLst>
                        <p:cond evt="onBegin" delay="0">
                          <p:tn val="130"/>
                        </p:cond>
                      </p:stCondLst>
                      <p:childTnLst>
                        <p:par>
                          <p:cTn id="132" fill="hold">
                            <p:stCondLst>
                              <p:cond delay="0"/>
                            </p:stCondLst>
                            <p:childTnLst>
                              <p:par>
                                <p:cTn id="133" presetID="45" presetClass="exit" presetSubtype="0" fill="hold" grpId="0" nodeType="clickEffect">
                                  <p:stCondLst>
                                    <p:cond delay="0"/>
                                  </p:stCondLst>
                                  <p:childTnLst>
                                    <p:animEffect transition="out" filter="fade">
                                      <p:cBhvr>
                                        <p:cTn id="134" dur="250"/>
                                        <p:tgtEl>
                                          <p:spTgt spid="21"/>
                                        </p:tgtEl>
                                      </p:cBhvr>
                                    </p:animEffect>
                                    <p:anim calcmode="lin" valueType="num">
                                      <p:cBhvr>
                                        <p:cTn id="135" dur="250"/>
                                        <p:tgtEl>
                                          <p:spTgt spid="21"/>
                                        </p:tgtEl>
                                        <p:attrNameLst>
                                          <p:attrName>ppt_w</p:attrName>
                                        </p:attrNameLst>
                                      </p:cBhvr>
                                      <p:tavLst>
                                        <p:tav tm="0">
                                          <p:val>
                                            <p:strVal val="#ppt_w"/>
                                          </p:val>
                                        </p:tav>
                                        <p:tav tm="5000">
                                          <p:val>
                                            <p:strVal val="0.92*#ppt_w"/>
                                          </p:val>
                                        </p:tav>
                                        <p:tav tm="10000">
                                          <p:val>
                                            <p:strVal val="0.71*#ppt_w"/>
                                          </p:val>
                                        </p:tav>
                                        <p:tav tm="15000">
                                          <p:val>
                                            <p:strVal val="0.38*#ppt_w"/>
                                          </p:val>
                                        </p:tav>
                                        <p:tav tm="20000">
                                          <p:val>
                                            <p:str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str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strVal val="0"/>
                                          </p:val>
                                        </p:tav>
                                      </p:tavLst>
                                    </p:anim>
                                    <p:anim calcmode="lin" valueType="num">
                                      <p:cBhvr>
                                        <p:cTn id="136" dur="250"/>
                                        <p:tgtEl>
                                          <p:spTgt spid="21"/>
                                        </p:tgtEl>
                                        <p:attrNameLst>
                                          <p:attrName>ppt_h</p:attrName>
                                        </p:attrNameLst>
                                      </p:cBhvr>
                                      <p:tavLst>
                                        <p:tav tm="0">
                                          <p:val>
                                            <p:strVal val="#ppt_h"/>
                                          </p:val>
                                        </p:tav>
                                        <p:tav tm="100000">
                                          <p:val>
                                            <p:strVal val="#ppt_h"/>
                                          </p:val>
                                        </p:tav>
                                      </p:tavLst>
                                    </p:anim>
                                    <p:set>
                                      <p:cBhvr>
                                        <p:cTn id="137" dur="1" fill="hold">
                                          <p:stCondLst>
                                            <p:cond delay="24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138" dur="indefinite" nodeType="interactiveSeq">
                <p:stCondLst>
                  <p:cond evt="onClick" delay="0">
                    <p:tgtEl>
                      <p:spTgt spid="22"/>
                    </p:tgtEl>
                  </p:cond>
                </p:stCondLst>
                <p:childTnLst>
                  <p:par>
                    <p:cTn id="139" fill="hold">
                      <p:stCondLst>
                        <p:cond evt="onBegin" delay="0">
                          <p:tn val="138"/>
                        </p:cond>
                      </p:stCondLst>
                      <p:childTnLst>
                        <p:par>
                          <p:cTn id="140" fill="hold">
                            <p:stCondLst>
                              <p:cond delay="0"/>
                            </p:stCondLst>
                            <p:childTnLst>
                              <p:par>
                                <p:cTn id="141" presetID="45" presetClass="exit" presetSubtype="0" fill="hold" grpId="0" nodeType="clickEffect">
                                  <p:stCondLst>
                                    <p:cond delay="0"/>
                                  </p:stCondLst>
                                  <p:childTnLst>
                                    <p:animEffect transition="out" filter="fade">
                                      <p:cBhvr>
                                        <p:cTn id="142" dur="250"/>
                                        <p:tgtEl>
                                          <p:spTgt spid="22"/>
                                        </p:tgtEl>
                                      </p:cBhvr>
                                    </p:animEffect>
                                    <p:anim calcmode="lin" valueType="num">
                                      <p:cBhvr>
                                        <p:cTn id="143" dur="250"/>
                                        <p:tgtEl>
                                          <p:spTgt spid="22"/>
                                        </p:tgtEl>
                                        <p:attrNameLst>
                                          <p:attrName>ppt_w</p:attrName>
                                        </p:attrNameLst>
                                      </p:cBhvr>
                                      <p:tavLst>
                                        <p:tav tm="0">
                                          <p:val>
                                            <p:strVal val="#ppt_w"/>
                                          </p:val>
                                        </p:tav>
                                        <p:tav tm="5000">
                                          <p:val>
                                            <p:strVal val="0.92*#ppt_w"/>
                                          </p:val>
                                        </p:tav>
                                        <p:tav tm="10000">
                                          <p:val>
                                            <p:strVal val="0.71*#ppt_w"/>
                                          </p:val>
                                        </p:tav>
                                        <p:tav tm="15000">
                                          <p:val>
                                            <p:strVal val="0.38*#ppt_w"/>
                                          </p:val>
                                        </p:tav>
                                        <p:tav tm="20000">
                                          <p:val>
                                            <p:str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str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strVal val="0"/>
                                          </p:val>
                                        </p:tav>
                                      </p:tavLst>
                                    </p:anim>
                                    <p:anim calcmode="lin" valueType="num">
                                      <p:cBhvr>
                                        <p:cTn id="144" dur="250"/>
                                        <p:tgtEl>
                                          <p:spTgt spid="22"/>
                                        </p:tgtEl>
                                        <p:attrNameLst>
                                          <p:attrName>ppt_h</p:attrName>
                                        </p:attrNameLst>
                                      </p:cBhvr>
                                      <p:tavLst>
                                        <p:tav tm="0">
                                          <p:val>
                                            <p:strVal val="#ppt_h"/>
                                          </p:val>
                                        </p:tav>
                                        <p:tav tm="100000">
                                          <p:val>
                                            <p:strVal val="#ppt_h"/>
                                          </p:val>
                                        </p:tav>
                                      </p:tavLst>
                                    </p:anim>
                                    <p:set>
                                      <p:cBhvr>
                                        <p:cTn id="145" dur="1" fill="hold">
                                          <p:stCondLst>
                                            <p:cond delay="24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146" dur="indefinite" nodeType="interactiveSeq">
                <p:stCondLst>
                  <p:cond evt="onClick" delay="0">
                    <p:tgtEl>
                      <p:spTgt spid="23"/>
                    </p:tgtEl>
                  </p:cond>
                </p:stCondLst>
                <p:childTnLst>
                  <p:par>
                    <p:cTn id="147" fill="hold">
                      <p:stCondLst>
                        <p:cond evt="onBegin" delay="0">
                          <p:tn val="146"/>
                        </p:cond>
                      </p:stCondLst>
                      <p:childTnLst>
                        <p:par>
                          <p:cTn id="148" fill="hold">
                            <p:stCondLst>
                              <p:cond delay="0"/>
                            </p:stCondLst>
                            <p:childTnLst>
                              <p:par>
                                <p:cTn id="149" presetID="45" presetClass="exit" presetSubtype="0" fill="hold" grpId="0" nodeType="clickEffect">
                                  <p:stCondLst>
                                    <p:cond delay="0"/>
                                  </p:stCondLst>
                                  <p:childTnLst>
                                    <p:animEffect transition="out" filter="fade">
                                      <p:cBhvr>
                                        <p:cTn id="150" dur="250"/>
                                        <p:tgtEl>
                                          <p:spTgt spid="23"/>
                                        </p:tgtEl>
                                      </p:cBhvr>
                                    </p:animEffect>
                                    <p:anim calcmode="lin" valueType="num">
                                      <p:cBhvr>
                                        <p:cTn id="151" dur="250"/>
                                        <p:tgtEl>
                                          <p:spTgt spid="23"/>
                                        </p:tgtEl>
                                        <p:attrNameLst>
                                          <p:attrName>ppt_w</p:attrName>
                                        </p:attrNameLst>
                                      </p:cBhvr>
                                      <p:tavLst>
                                        <p:tav tm="0">
                                          <p:val>
                                            <p:strVal val="#ppt_w"/>
                                          </p:val>
                                        </p:tav>
                                        <p:tav tm="5000">
                                          <p:val>
                                            <p:strVal val="0.92*#ppt_w"/>
                                          </p:val>
                                        </p:tav>
                                        <p:tav tm="10000">
                                          <p:val>
                                            <p:strVal val="0.71*#ppt_w"/>
                                          </p:val>
                                        </p:tav>
                                        <p:tav tm="15000">
                                          <p:val>
                                            <p:strVal val="0.38*#ppt_w"/>
                                          </p:val>
                                        </p:tav>
                                        <p:tav tm="20000">
                                          <p:val>
                                            <p:str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str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strVal val="0"/>
                                          </p:val>
                                        </p:tav>
                                      </p:tavLst>
                                    </p:anim>
                                    <p:anim calcmode="lin" valueType="num">
                                      <p:cBhvr>
                                        <p:cTn id="152" dur="250"/>
                                        <p:tgtEl>
                                          <p:spTgt spid="23"/>
                                        </p:tgtEl>
                                        <p:attrNameLst>
                                          <p:attrName>ppt_h</p:attrName>
                                        </p:attrNameLst>
                                      </p:cBhvr>
                                      <p:tavLst>
                                        <p:tav tm="0">
                                          <p:val>
                                            <p:strVal val="#ppt_h"/>
                                          </p:val>
                                        </p:tav>
                                        <p:tav tm="100000">
                                          <p:val>
                                            <p:strVal val="#ppt_h"/>
                                          </p:val>
                                        </p:tav>
                                      </p:tavLst>
                                    </p:anim>
                                    <p:set>
                                      <p:cBhvr>
                                        <p:cTn id="153" dur="1" fill="hold">
                                          <p:stCondLst>
                                            <p:cond delay="24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154" dur="indefinite" nodeType="interactiveSeq">
                <p:stCondLst>
                  <p:cond evt="onClick" delay="0">
                    <p:tgtEl>
                      <p:spTgt spid="24"/>
                    </p:tgtEl>
                  </p:cond>
                </p:stCondLst>
                <p:childTnLst>
                  <p:par>
                    <p:cTn id="155" fill="hold">
                      <p:stCondLst>
                        <p:cond evt="onBegin" delay="0">
                          <p:tn val="154"/>
                        </p:cond>
                      </p:stCondLst>
                      <p:childTnLst>
                        <p:par>
                          <p:cTn id="156" fill="hold">
                            <p:stCondLst>
                              <p:cond delay="0"/>
                            </p:stCondLst>
                            <p:childTnLst>
                              <p:par>
                                <p:cTn id="157" presetID="45" presetClass="exit" presetSubtype="0" fill="hold" grpId="0" nodeType="clickEffect">
                                  <p:stCondLst>
                                    <p:cond delay="0"/>
                                  </p:stCondLst>
                                  <p:childTnLst>
                                    <p:animEffect transition="out" filter="fade">
                                      <p:cBhvr>
                                        <p:cTn id="158" dur="250"/>
                                        <p:tgtEl>
                                          <p:spTgt spid="24"/>
                                        </p:tgtEl>
                                      </p:cBhvr>
                                    </p:animEffect>
                                    <p:anim calcmode="lin" valueType="num">
                                      <p:cBhvr>
                                        <p:cTn id="159" dur="250"/>
                                        <p:tgtEl>
                                          <p:spTgt spid="24"/>
                                        </p:tgtEl>
                                        <p:attrNameLst>
                                          <p:attrName>ppt_w</p:attrName>
                                        </p:attrNameLst>
                                      </p:cBhvr>
                                      <p:tavLst>
                                        <p:tav tm="0">
                                          <p:val>
                                            <p:strVal val="#ppt_w"/>
                                          </p:val>
                                        </p:tav>
                                        <p:tav tm="5000">
                                          <p:val>
                                            <p:strVal val="0.92*#ppt_w"/>
                                          </p:val>
                                        </p:tav>
                                        <p:tav tm="10000">
                                          <p:val>
                                            <p:strVal val="0.71*#ppt_w"/>
                                          </p:val>
                                        </p:tav>
                                        <p:tav tm="15000">
                                          <p:val>
                                            <p:strVal val="0.38*#ppt_w"/>
                                          </p:val>
                                        </p:tav>
                                        <p:tav tm="20000">
                                          <p:val>
                                            <p:str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str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strVal val="0"/>
                                          </p:val>
                                        </p:tav>
                                      </p:tavLst>
                                    </p:anim>
                                    <p:anim calcmode="lin" valueType="num">
                                      <p:cBhvr>
                                        <p:cTn id="160" dur="250"/>
                                        <p:tgtEl>
                                          <p:spTgt spid="24"/>
                                        </p:tgtEl>
                                        <p:attrNameLst>
                                          <p:attrName>ppt_h</p:attrName>
                                        </p:attrNameLst>
                                      </p:cBhvr>
                                      <p:tavLst>
                                        <p:tav tm="0">
                                          <p:val>
                                            <p:strVal val="#ppt_h"/>
                                          </p:val>
                                        </p:tav>
                                        <p:tav tm="100000">
                                          <p:val>
                                            <p:strVal val="#ppt_h"/>
                                          </p:val>
                                        </p:tav>
                                      </p:tavLst>
                                    </p:anim>
                                    <p:set>
                                      <p:cBhvr>
                                        <p:cTn id="161" dur="1" fill="hold">
                                          <p:stCondLst>
                                            <p:cond delay="24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name="page14">
    <p:spTree>
      <p:nvGrpSpPr>
        <p:cNvPr id="1" name=""/>
        <p:cNvGrpSpPr/>
        <p:nvPr/>
      </p:nvGrpSpPr>
      <p:grpSpPr>
        <a:xfrm>
          <a:off x="0" y="0"/>
          <a:ext cx="0" cy="0"/>
          <a:chOff x="0" y="0"/>
          <a:chExt cx="0" cy="0"/>
        </a:xfrm>
      </p:grpSpPr>
      <p:sp>
        <p:nvSpPr>
          <p:cNvPr id="2" name="Title 1"/>
          <p:cNvSpPr txBox="1">
            <a:spLocks noGrp="1"/>
          </p:cNvSpPr>
          <p:nvPr>
            <p:ph type="title" idx="4294967295"/>
          </p:nvPr>
        </p:nvSpPr>
        <p:spPr/>
        <p:txBody>
          <a:bodyPr/>
          <a:lstStyle/>
          <a:p>
            <a:pPr lvl="0" hangingPunct="1"/>
            <a:r>
              <a:rPr lang="en-IE" sz="2000" b="1">
                <a:latin typeface="SassoonCRInfantMedium" pitchFamily="18"/>
              </a:rPr>
              <a:t>Have fun learning this poem and adding actions.</a:t>
            </a:r>
          </a:p>
        </p:txBody>
      </p:sp>
      <p:pic>
        <p:nvPicPr>
          <p:cNvPr id="3" name="Picture 5"/>
          <p:cNvPicPr>
            <a:picLocks noChangeAspect="1"/>
          </p:cNvPicPr>
          <p:nvPr/>
        </p:nvPicPr>
        <p:blipFill>
          <a:blip r:embed="rId3"/>
          <a:stretch>
            <a:fillRect/>
          </a:stretch>
        </p:blipFill>
        <p:spPr>
          <a:xfrm>
            <a:off x="3255154" y="1259997"/>
            <a:ext cx="4416506" cy="6234123"/>
          </a:xfrm>
          <a:prstGeom prst="rect">
            <a:avLst/>
          </a:prstGeom>
          <a:noFill/>
          <a:ln>
            <a:noFill/>
          </a:ln>
        </p:spPr>
      </p:pic>
      <p:sp>
        <p:nvSpPr>
          <p:cNvPr id="4" name="Text Placeholder 2"/>
          <p:cNvSpPr txBox="1">
            <a:spLocks noGrp="1"/>
          </p:cNvSpPr>
          <p:nvPr>
            <p:ph type="body" idx="4294967295"/>
          </p:nvPr>
        </p:nvSpPr>
        <p:spPr>
          <a:xfrm>
            <a:off x="503998" y="1259997"/>
            <a:ext cx="9071643" cy="6698162"/>
          </a:xfrm>
        </p:spPr>
        <p:txBody>
          <a:bodyPr anchorCtr="1"/>
          <a:lstStyle/>
          <a:p>
            <a:endParaRPr lang="en-IE"/>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name="Slide26">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pPr lvl="0" algn="l"/>
            <a:r>
              <a:rPr lang="en-IE"/>
              <a:t>Gaeilge - Irish</a:t>
            </a:r>
          </a:p>
        </p:txBody>
      </p:sp>
      <p:sp>
        <p:nvSpPr>
          <p:cNvPr id="3" name="Content Placeholder 2"/>
          <p:cNvSpPr txBox="1">
            <a:spLocks noGrp="1"/>
          </p:cNvSpPr>
          <p:nvPr>
            <p:ph idx="1"/>
          </p:nvPr>
        </p:nvSpPr>
        <p:spPr/>
        <p:txBody>
          <a:bodyPr/>
          <a:lstStyle/>
          <a:p>
            <a:pPr lvl="0"/>
            <a:r>
              <a:rPr lang="en-IE"/>
              <a:t>Please click on the sound button to </a:t>
            </a:r>
          </a:p>
          <a:p>
            <a:pPr lvl="0"/>
            <a:r>
              <a:rPr lang="en-IE"/>
              <a:t>hear the comhrá beag. Now it’s your turn!</a:t>
            </a:r>
          </a:p>
          <a:p>
            <a:pPr lvl="0"/>
            <a:endParaRPr lang="en-IE"/>
          </a:p>
          <a:p>
            <a:pPr lvl="0"/>
            <a:r>
              <a:rPr lang="en-IE"/>
              <a:t>Dia duit. </a:t>
            </a:r>
            <a:r>
              <a:rPr lang="en-IE" i="1"/>
              <a:t>Dia’s Muire duit.</a:t>
            </a:r>
          </a:p>
          <a:p>
            <a:pPr lvl="0"/>
            <a:r>
              <a:rPr lang="en-IE"/>
              <a:t>Cé tusa? </a:t>
            </a:r>
            <a:r>
              <a:rPr lang="en-IE" i="1"/>
              <a:t>Is mise…</a:t>
            </a:r>
          </a:p>
          <a:p>
            <a:pPr lvl="0"/>
            <a:r>
              <a:rPr lang="en-IE"/>
              <a:t>Slán. </a:t>
            </a:r>
            <a:r>
              <a:rPr lang="en-IE" i="1"/>
              <a:t>Slán leat agus go raibh maith agat.</a:t>
            </a:r>
          </a:p>
          <a:p>
            <a:pPr lvl="0"/>
            <a:endParaRPr lang="en-IE"/>
          </a:p>
        </p:txBody>
      </p:sp>
      <p:pic>
        <p:nvPicPr>
          <p:cNvPr id="4" name="Picture 4" descr="Get Your Weekly Dose Of Irish Every Friday!"/>
          <p:cNvPicPr>
            <a:picLocks noChangeAspect="1"/>
          </p:cNvPicPr>
          <p:nvPr/>
        </p:nvPicPr>
        <p:blipFill>
          <a:blip r:embed="rId4"/>
          <a:srcRect/>
          <a:stretch>
            <a:fillRect/>
          </a:stretch>
        </p:blipFill>
        <p:spPr>
          <a:xfrm>
            <a:off x="7206194" y="323779"/>
            <a:ext cx="2705096" cy="1685925"/>
          </a:xfrm>
          <a:prstGeom prst="rect">
            <a:avLst/>
          </a:prstGeom>
          <a:noFill/>
          <a:ln>
            <a:noFill/>
          </a:ln>
        </p:spPr>
      </p:pic>
      <p:pic>
        <p:nvPicPr>
          <p:cNvPr id="5" name="Picture 10" descr="Goodbye Clipart Hand Wave, HD Png Download , Transparent Png Image ..."/>
          <p:cNvPicPr>
            <a:picLocks noChangeAspect="1"/>
          </p:cNvPicPr>
          <p:nvPr/>
        </p:nvPicPr>
        <p:blipFill>
          <a:blip r:embed="rId5"/>
          <a:srcRect/>
          <a:stretch>
            <a:fillRect/>
          </a:stretch>
        </p:blipFill>
        <p:spPr>
          <a:xfrm>
            <a:off x="3911730" y="5790630"/>
            <a:ext cx="2256181" cy="1769043"/>
          </a:xfrm>
          <a:prstGeom prst="rect">
            <a:avLst/>
          </a:prstGeom>
          <a:noFill/>
          <a:ln>
            <a:noFill/>
          </a:ln>
        </p:spPr>
      </p:pic>
      <p:pic>
        <p:nvPicPr>
          <p:cNvPr id="6" name="Recorded Sound"/>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471626" y="3161730"/>
            <a:ext cx="1769043" cy="1769043"/>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p:stCondLst>
                    <p:cond delay="indefinite"/>
                  </p:stCondLst>
                  <p:endCondLst>
                    <p:cond evt="onNext" delay="0">
                      <p:tgtEl>
                        <p:sldTgt/>
                      </p:tgtEl>
                    </p:cond>
                    <p:cond evt="onPrev" delay="0">
                      <p:tgtEl>
                        <p:sldTgt/>
                      </p:tgtEl>
                    </p:cond>
                  </p:endCondLst>
                </p:cTn>
                <p:tgtEl>
                  <p:spTgt spid="6"/>
                </p:tgtEl>
              </p:cMediaNode>
            </p:audi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name="Slide27">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pPr lvl="0"/>
            <a:r>
              <a:rPr lang="en-IE"/>
              <a:t>carr</a:t>
            </a:r>
          </a:p>
        </p:txBody>
      </p:sp>
      <p:sp>
        <p:nvSpPr>
          <p:cNvPr id="3" name="Content Placeholder 2"/>
          <p:cNvSpPr txBox="1">
            <a:spLocks noGrp="1"/>
          </p:cNvSpPr>
          <p:nvPr>
            <p:ph idx="1"/>
          </p:nvPr>
        </p:nvSpPr>
        <p:spPr/>
        <p:txBody>
          <a:bodyPr/>
          <a:lstStyle/>
          <a:p>
            <a:pPr lvl="0"/>
            <a:r>
              <a:rPr lang="en-IE"/>
              <a:t>Please repeat the words out loud after you hear them.</a:t>
            </a:r>
          </a:p>
        </p:txBody>
      </p:sp>
      <p:pic>
        <p:nvPicPr>
          <p:cNvPr id="4" name="Picture 2" descr="Cute Car Clip Art | Blue Toy Car Clipart - Free Clip Art | Carros ..."/>
          <p:cNvPicPr>
            <a:picLocks noChangeAspect="1"/>
          </p:cNvPicPr>
          <p:nvPr/>
        </p:nvPicPr>
        <p:blipFill>
          <a:blip r:embed="rId4"/>
          <a:srcRect/>
          <a:stretch>
            <a:fillRect/>
          </a:stretch>
        </p:blipFill>
        <p:spPr>
          <a:xfrm>
            <a:off x="3254495" y="3301139"/>
            <a:ext cx="6523878" cy="3457145"/>
          </a:xfrm>
          <a:prstGeom prst="rect">
            <a:avLst/>
          </a:prstGeom>
          <a:noFill/>
          <a:ln>
            <a:noFill/>
          </a:ln>
        </p:spPr>
      </p:pic>
      <p:pic>
        <p:nvPicPr>
          <p:cNvPr id="5" name="Recorded Sound"/>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897169" y="516645"/>
            <a:ext cx="1386321" cy="1386321"/>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p:stCondLst>
                    <p:cond delay="indefinite"/>
                  </p:stCondLst>
                  <p:endCondLst>
                    <p:cond evt="onNext" delay="0">
                      <p:tgtEl>
                        <p:sldTgt/>
                      </p:tgtEl>
                    </p:cond>
                    <p:cond evt="onPrev" delay="0">
                      <p:tgtEl>
                        <p:sldTgt/>
                      </p:tgtEl>
                    </p:cond>
                  </p:endCondLst>
                </p:cTn>
                <p:tgtEl>
                  <p:spTgt spid="5"/>
                </p:tgtEl>
              </p:cMediaNode>
            </p:audio>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name="Slide28">
    <p:spTree>
      <p:nvGrpSpPr>
        <p:cNvPr id="1" name=""/>
        <p:cNvGrpSpPr/>
        <p:nvPr/>
      </p:nvGrpSpPr>
      <p:grpSpPr>
        <a:xfrm>
          <a:off x="0" y="0"/>
          <a:ext cx="0" cy="0"/>
          <a:chOff x="0" y="0"/>
          <a:chExt cx="0" cy="0"/>
        </a:xfrm>
      </p:grpSpPr>
      <p:sp>
        <p:nvSpPr>
          <p:cNvPr id="2" name="Content Placeholder 2"/>
          <p:cNvSpPr txBox="1">
            <a:spLocks noGrp="1"/>
          </p:cNvSpPr>
          <p:nvPr>
            <p:ph idx="1"/>
          </p:nvPr>
        </p:nvSpPr>
        <p:spPr>
          <a:xfrm>
            <a:off x="503998" y="991895"/>
            <a:ext cx="9071643" cy="5766389"/>
          </a:xfrm>
        </p:spPr>
        <p:txBody>
          <a:bodyPr anchorCtr="1"/>
          <a:lstStyle/>
          <a:p>
            <a:pPr lvl="0" algn="ctr"/>
            <a:r>
              <a:rPr lang="en-IE" sz="4400"/>
              <a:t>rothar</a:t>
            </a:r>
          </a:p>
        </p:txBody>
      </p:sp>
      <p:pic>
        <p:nvPicPr>
          <p:cNvPr id="3" name="Picture 2" descr="Library of bike vector transparent stock images download png files ..."/>
          <p:cNvPicPr>
            <a:picLocks noChangeAspect="1"/>
          </p:cNvPicPr>
          <p:nvPr/>
        </p:nvPicPr>
        <p:blipFill>
          <a:blip r:embed="rId4"/>
          <a:srcRect/>
          <a:stretch>
            <a:fillRect/>
          </a:stretch>
        </p:blipFill>
        <p:spPr>
          <a:xfrm>
            <a:off x="4584883" y="2990389"/>
            <a:ext cx="4043303" cy="2599264"/>
          </a:xfrm>
          <a:prstGeom prst="rect">
            <a:avLst/>
          </a:prstGeom>
          <a:noFill/>
          <a:ln>
            <a:noFill/>
          </a:ln>
        </p:spPr>
      </p:pic>
      <p:pic>
        <p:nvPicPr>
          <p:cNvPr id="4" name="Recorded Sound"/>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793677" y="2907636"/>
            <a:ext cx="1501536" cy="1744391"/>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p:stCondLst>
                    <p:cond delay="indefinite"/>
                  </p:stCondLst>
                  <p:endCondLst>
                    <p:cond evt="onNext" delay="0">
                      <p:tgtEl>
                        <p:sldTgt/>
                      </p:tgtEl>
                    </p:cond>
                    <p:cond evt="onPrev" delay="0">
                      <p:tgtEl>
                        <p:sldTgt/>
                      </p:tgtEl>
                    </p:cond>
                  </p:endCondLst>
                </p:cTn>
                <p:tgtEl>
                  <p:spTgt spid="4"/>
                </p:tgtEl>
              </p:cMediaNode>
            </p:audio>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name="Slide29">
    <p:spTree>
      <p:nvGrpSpPr>
        <p:cNvPr id="1" name=""/>
        <p:cNvGrpSpPr/>
        <p:nvPr/>
      </p:nvGrpSpPr>
      <p:grpSpPr>
        <a:xfrm>
          <a:off x="0" y="0"/>
          <a:ext cx="0" cy="0"/>
          <a:chOff x="0" y="0"/>
          <a:chExt cx="0" cy="0"/>
        </a:xfrm>
      </p:grpSpPr>
      <p:sp>
        <p:nvSpPr>
          <p:cNvPr id="2" name="Content Placeholder 2"/>
          <p:cNvSpPr txBox="1">
            <a:spLocks noGrp="1"/>
          </p:cNvSpPr>
          <p:nvPr>
            <p:ph idx="1"/>
          </p:nvPr>
        </p:nvSpPr>
        <p:spPr>
          <a:xfrm>
            <a:off x="503998" y="759418"/>
            <a:ext cx="9071643" cy="5998866"/>
          </a:xfrm>
        </p:spPr>
        <p:txBody>
          <a:bodyPr anchorCtr="1"/>
          <a:lstStyle/>
          <a:p>
            <a:pPr lvl="0" algn="ctr"/>
            <a:r>
              <a:rPr lang="en-IE" sz="4400"/>
              <a:t>bád</a:t>
            </a:r>
          </a:p>
        </p:txBody>
      </p:sp>
      <p:pic>
        <p:nvPicPr>
          <p:cNvPr id="3" name="Picture 4" descr="Boat Clipart - Color and Black and White (png format)Check out ..."/>
          <p:cNvPicPr>
            <a:picLocks noChangeAspect="1"/>
          </p:cNvPicPr>
          <p:nvPr/>
        </p:nvPicPr>
        <p:blipFill>
          <a:blip r:embed="rId4"/>
          <a:srcRect/>
          <a:stretch>
            <a:fillRect/>
          </a:stretch>
        </p:blipFill>
        <p:spPr>
          <a:xfrm>
            <a:off x="4804385" y="2792897"/>
            <a:ext cx="3238503" cy="3333746"/>
          </a:xfrm>
          <a:prstGeom prst="rect">
            <a:avLst/>
          </a:prstGeom>
          <a:noFill/>
          <a:ln>
            <a:noFill/>
          </a:ln>
        </p:spPr>
      </p:pic>
      <p:pic>
        <p:nvPicPr>
          <p:cNvPr id="4" name="Recorded Sound"/>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331787" y="3130658"/>
            <a:ext cx="2216139" cy="2216139"/>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p:stCondLst>
                    <p:cond delay="indefinite"/>
                  </p:stCondLst>
                  <p:endCondLst>
                    <p:cond evt="onNext" delay="0">
                      <p:tgtEl>
                        <p:sldTgt/>
                      </p:tgtEl>
                    </p:cond>
                    <p:cond evt="onPrev" delay="0">
                      <p:tgtEl>
                        <p:sldTgt/>
                      </p:tgtEl>
                    </p:cond>
                  </p:endCondLst>
                </p:cTn>
                <p:tgtEl>
                  <p:spTgt spid="4"/>
                </p:tgtEl>
              </p:cMediaNode>
            </p:audio>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name="Slide30">
    <p:spTree>
      <p:nvGrpSpPr>
        <p:cNvPr id="1" name=""/>
        <p:cNvGrpSpPr/>
        <p:nvPr/>
      </p:nvGrpSpPr>
      <p:grpSpPr>
        <a:xfrm>
          <a:off x="0" y="0"/>
          <a:ext cx="0" cy="0"/>
          <a:chOff x="0" y="0"/>
          <a:chExt cx="0" cy="0"/>
        </a:xfrm>
      </p:grpSpPr>
      <p:sp>
        <p:nvSpPr>
          <p:cNvPr id="2" name="Content Placeholder 2"/>
          <p:cNvSpPr txBox="1">
            <a:spLocks noGrp="1"/>
          </p:cNvSpPr>
          <p:nvPr>
            <p:ph idx="1"/>
          </p:nvPr>
        </p:nvSpPr>
        <p:spPr>
          <a:xfrm>
            <a:off x="503998" y="1472339"/>
            <a:ext cx="9071643" cy="5285945"/>
          </a:xfrm>
        </p:spPr>
        <p:txBody>
          <a:bodyPr anchorCtr="1"/>
          <a:lstStyle/>
          <a:p>
            <a:pPr lvl="0" algn="ctr"/>
            <a:r>
              <a:rPr lang="en-IE" sz="4400"/>
              <a:t>liathróid</a:t>
            </a:r>
          </a:p>
        </p:txBody>
      </p:sp>
      <p:pic>
        <p:nvPicPr>
          <p:cNvPr id="3" name="Picture 2" descr="soccer ball clip art | Soccer ball, Soccer ball cake, Free clip art"/>
          <p:cNvPicPr>
            <a:picLocks noChangeAspect="1"/>
          </p:cNvPicPr>
          <p:nvPr/>
        </p:nvPicPr>
        <p:blipFill>
          <a:blip r:embed="rId4"/>
          <a:srcRect/>
          <a:stretch>
            <a:fillRect/>
          </a:stretch>
        </p:blipFill>
        <p:spPr>
          <a:xfrm>
            <a:off x="4176970" y="2780416"/>
            <a:ext cx="4323109" cy="4183425"/>
          </a:xfrm>
          <a:prstGeom prst="rect">
            <a:avLst/>
          </a:prstGeom>
          <a:noFill/>
          <a:ln>
            <a:noFill/>
          </a:ln>
        </p:spPr>
      </p:pic>
      <p:pic>
        <p:nvPicPr>
          <p:cNvPr id="4" name="Recorded Sound"/>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79457" y="3779836"/>
            <a:ext cx="1708108" cy="1708108"/>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p:stCondLst>
                    <p:cond delay="indefinite"/>
                  </p:stCondLst>
                  <p:endCondLst>
                    <p:cond evt="onNext" delay="0">
                      <p:tgtEl>
                        <p:sldTgt/>
                      </p:tgtEl>
                    </p:cond>
                    <p:cond evt="onPrev"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name="page3">
    <p:spTree>
      <p:nvGrpSpPr>
        <p:cNvPr id="1" name=""/>
        <p:cNvGrpSpPr/>
        <p:nvPr/>
      </p:nvGrpSpPr>
      <p:grpSpPr>
        <a:xfrm>
          <a:off x="0" y="0"/>
          <a:ext cx="0" cy="0"/>
          <a:chOff x="0" y="0"/>
          <a:chExt cx="0" cy="0"/>
        </a:xfrm>
      </p:grpSpPr>
      <p:sp>
        <p:nvSpPr>
          <p:cNvPr id="2" name="Title 1"/>
          <p:cNvSpPr txBox="1">
            <a:spLocks noGrp="1"/>
          </p:cNvSpPr>
          <p:nvPr>
            <p:ph type="title" idx="4294967295"/>
          </p:nvPr>
        </p:nvSpPr>
        <p:spPr/>
        <p:txBody>
          <a:bodyPr/>
          <a:lstStyle/>
          <a:p>
            <a:pPr lvl="0" hangingPunct="1"/>
            <a:r>
              <a:rPr lang="en-IE" sz="4000" b="1">
                <a:latin typeface="SassoonCRInfantMedium" pitchFamily="18"/>
              </a:rPr>
              <a:t>Students will need:</a:t>
            </a:r>
          </a:p>
        </p:txBody>
      </p:sp>
      <p:sp>
        <p:nvSpPr>
          <p:cNvPr id="3" name="Text Placeholder 2"/>
          <p:cNvSpPr txBox="1">
            <a:spLocks noGrp="1"/>
          </p:cNvSpPr>
          <p:nvPr>
            <p:ph type="body" idx="4294967295"/>
          </p:nvPr>
        </p:nvSpPr>
        <p:spPr/>
        <p:txBody>
          <a:bodyPr/>
          <a:lstStyle/>
          <a:p>
            <a:pPr lvl="0"/>
            <a:r>
              <a:rPr lang="x-none"/>
              <a:t>- A copy book to record their work.</a:t>
            </a:r>
          </a:p>
          <a:p>
            <a:pPr lvl="0"/>
            <a:r>
              <a:rPr lang="x-none"/>
              <a:t>- Pens, pencils, colours, rubber.</a:t>
            </a:r>
          </a:p>
          <a:p>
            <a:pPr lvl="0"/>
            <a:r>
              <a:rPr lang="x-none"/>
              <a:t>-An adult to help.</a:t>
            </a:r>
          </a:p>
          <a:p>
            <a:pPr lvl="0"/>
            <a:r>
              <a:rPr lang="x-none"/>
              <a:t>-A computer / tablet / phone for some activities.</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name="Slide31">
    <p:spTree>
      <p:nvGrpSpPr>
        <p:cNvPr id="1" name=""/>
        <p:cNvGrpSpPr/>
        <p:nvPr/>
      </p:nvGrpSpPr>
      <p:grpSpPr>
        <a:xfrm>
          <a:off x="0" y="0"/>
          <a:ext cx="0" cy="0"/>
          <a:chOff x="0" y="0"/>
          <a:chExt cx="0" cy="0"/>
        </a:xfrm>
      </p:grpSpPr>
      <p:sp>
        <p:nvSpPr>
          <p:cNvPr id="2" name="Content Placeholder 2"/>
          <p:cNvSpPr txBox="1">
            <a:spLocks noGrp="1"/>
          </p:cNvSpPr>
          <p:nvPr>
            <p:ph idx="1"/>
          </p:nvPr>
        </p:nvSpPr>
        <p:spPr>
          <a:xfrm>
            <a:off x="503998" y="449455"/>
            <a:ext cx="9071643" cy="6308829"/>
          </a:xfrm>
        </p:spPr>
        <p:txBody>
          <a:bodyPr/>
          <a:lstStyle/>
          <a:p>
            <a:pPr lvl="0"/>
            <a:r>
              <a:rPr lang="en-IE"/>
              <a:t>Taispeáin dom bád mór. </a:t>
            </a:r>
          </a:p>
          <a:p>
            <a:pPr lvl="0"/>
            <a:endParaRPr lang="en-IE"/>
          </a:p>
          <a:p>
            <a:pPr lvl="0"/>
            <a:endParaRPr lang="en-IE"/>
          </a:p>
          <a:p>
            <a:pPr lvl="0"/>
            <a:r>
              <a:rPr lang="en-IE"/>
              <a:t>Taispeáin dom rothar mór.</a:t>
            </a:r>
          </a:p>
          <a:p>
            <a:pPr lvl="0"/>
            <a:endParaRPr lang="en-IE"/>
          </a:p>
          <a:p>
            <a:pPr lvl="0"/>
            <a:endParaRPr lang="en-IE"/>
          </a:p>
          <a:p>
            <a:pPr lvl="0"/>
            <a:r>
              <a:rPr lang="en-IE"/>
              <a:t>Taispeáin dom liathróid mór.</a:t>
            </a:r>
          </a:p>
          <a:p>
            <a:pPr lvl="0"/>
            <a:endParaRPr lang="en-IE"/>
          </a:p>
          <a:p>
            <a:pPr lvl="0"/>
            <a:r>
              <a:rPr lang="en-IE"/>
              <a:t>Taispeáin dom carr mór. </a:t>
            </a:r>
          </a:p>
        </p:txBody>
      </p:sp>
      <p:pic>
        <p:nvPicPr>
          <p:cNvPr id="3" name="Picture 5"/>
          <p:cNvPicPr>
            <a:picLocks noChangeAspect="1"/>
          </p:cNvPicPr>
          <p:nvPr/>
        </p:nvPicPr>
        <p:blipFill>
          <a:blip r:embed="rId10"/>
          <a:stretch>
            <a:fillRect/>
          </a:stretch>
        </p:blipFill>
        <p:spPr>
          <a:xfrm>
            <a:off x="7629369" y="0"/>
            <a:ext cx="2098237" cy="1711061"/>
          </a:xfrm>
          <a:prstGeom prst="rect">
            <a:avLst/>
          </a:prstGeom>
          <a:noFill/>
          <a:ln>
            <a:noFill/>
          </a:ln>
        </p:spPr>
      </p:pic>
      <p:pic>
        <p:nvPicPr>
          <p:cNvPr id="4" name="Recorded Sound"/>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5532339" y="278507"/>
            <a:ext cx="1350541" cy="1350541"/>
          </a:xfrm>
          <a:prstGeom prst="rect">
            <a:avLst/>
          </a:prstGeom>
          <a:noFill/>
          <a:ln>
            <a:noFill/>
          </a:ln>
        </p:spPr>
      </p:pic>
      <p:pic>
        <p:nvPicPr>
          <p:cNvPr id="5" name="Picture 2" descr="Library of bike vector transparent stock images download png files ..."/>
          <p:cNvPicPr>
            <a:picLocks noChangeAspect="1"/>
          </p:cNvPicPr>
          <p:nvPr/>
        </p:nvPicPr>
        <p:blipFill>
          <a:blip r:embed="rId12"/>
          <a:srcRect/>
          <a:stretch>
            <a:fillRect/>
          </a:stretch>
        </p:blipFill>
        <p:spPr>
          <a:xfrm>
            <a:off x="7418966" y="1882008"/>
            <a:ext cx="2661662" cy="1711071"/>
          </a:xfrm>
          <a:prstGeom prst="rect">
            <a:avLst/>
          </a:prstGeom>
          <a:noFill/>
          <a:ln>
            <a:noFill/>
          </a:ln>
        </p:spPr>
      </p:pic>
      <p:pic>
        <p:nvPicPr>
          <p:cNvPr id="6" name="Recorded Sound"/>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5521293" y="2078504"/>
            <a:ext cx="1548124" cy="1548124"/>
          </a:xfrm>
          <a:prstGeom prst="rect">
            <a:avLst/>
          </a:prstGeom>
          <a:noFill/>
          <a:ln>
            <a:noFill/>
          </a:ln>
        </p:spPr>
      </p:pic>
      <p:pic>
        <p:nvPicPr>
          <p:cNvPr id="7" name="Picture 2" descr="soccer ball clip art | Soccer ball, Soccer ball cake, Free clip art"/>
          <p:cNvPicPr>
            <a:picLocks noChangeAspect="1"/>
          </p:cNvPicPr>
          <p:nvPr/>
        </p:nvPicPr>
        <p:blipFill>
          <a:blip r:embed="rId13"/>
          <a:srcRect/>
          <a:stretch>
            <a:fillRect/>
          </a:stretch>
        </p:blipFill>
        <p:spPr>
          <a:xfrm>
            <a:off x="7748323" y="3724332"/>
            <a:ext cx="2002938" cy="1938217"/>
          </a:xfrm>
          <a:prstGeom prst="rect">
            <a:avLst/>
          </a:prstGeom>
          <a:noFill/>
          <a:ln>
            <a:noFill/>
          </a:ln>
        </p:spPr>
      </p:pic>
      <p:pic>
        <p:nvPicPr>
          <p:cNvPr id="8" name="Picture 2" descr="Cute Car Clip Art | Blue Toy Car Clipart - Free Clip Art | Carros ..."/>
          <p:cNvPicPr>
            <a:picLocks noChangeAspect="1"/>
          </p:cNvPicPr>
          <p:nvPr/>
        </p:nvPicPr>
        <p:blipFill>
          <a:blip r:embed="rId14"/>
          <a:srcRect/>
          <a:stretch>
            <a:fillRect/>
          </a:stretch>
        </p:blipFill>
        <p:spPr>
          <a:xfrm>
            <a:off x="7069418" y="5793802"/>
            <a:ext cx="2853906" cy="1512344"/>
          </a:xfrm>
          <a:prstGeom prst="rect">
            <a:avLst/>
          </a:prstGeom>
          <a:noFill/>
          <a:ln>
            <a:noFill/>
          </a:ln>
        </p:spPr>
      </p:pic>
      <p:pic>
        <p:nvPicPr>
          <p:cNvPr id="9" name="Recorded Sound"/>
          <p:cNvPicPr>
            <a:picLocks noChangeAspect="1"/>
          </p:cNvPicPr>
          <p:nvPr>
            <a:audioFile r:link="rId6"/>
            <p:extLst>
              <p:ext uri="{DAA4B4D4-6D71-4841-9C94-3DE7FCFB9230}">
                <p14:media xmlns:p14="http://schemas.microsoft.com/office/powerpoint/2010/main" r:embed="rId5"/>
              </p:ext>
            </p:extLst>
          </p:nvPr>
        </p:nvPicPr>
        <p:blipFill>
          <a:blip r:embed="rId11"/>
          <a:stretch>
            <a:fillRect/>
          </a:stretch>
        </p:blipFill>
        <p:spPr>
          <a:xfrm>
            <a:off x="5953045" y="4152034"/>
            <a:ext cx="1116372" cy="1116372"/>
          </a:xfrm>
          <a:prstGeom prst="rect">
            <a:avLst/>
          </a:prstGeom>
          <a:noFill/>
          <a:ln>
            <a:noFill/>
          </a:ln>
        </p:spPr>
      </p:pic>
      <p:pic>
        <p:nvPicPr>
          <p:cNvPr id="10" name="Recorded Sound"/>
          <p:cNvPicPr>
            <a:picLocks noChangeAspect="1"/>
          </p:cNvPicPr>
          <p:nvPr>
            <a:audioFile r:link="rId8"/>
            <p:extLst>
              <p:ext uri="{DAA4B4D4-6D71-4841-9C94-3DE7FCFB9230}">
                <p14:media xmlns:p14="http://schemas.microsoft.com/office/powerpoint/2010/main" r:embed="rId7"/>
              </p:ext>
            </p:extLst>
          </p:nvPr>
        </p:nvPicPr>
        <p:blipFill>
          <a:blip r:embed="rId11"/>
          <a:stretch>
            <a:fillRect/>
          </a:stretch>
        </p:blipFill>
        <p:spPr>
          <a:xfrm>
            <a:off x="5317876" y="5966844"/>
            <a:ext cx="1116372" cy="1116372"/>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p:tgtEl>
                                          <p:spTgt spid="4"/>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p:tgtEl>
                                          <p:spTgt spid="6"/>
                                        </p:tgtEl>
                                      </p:cBhvr>
                                    </p:cmd>
                                  </p:childTnLst>
                                </p:cTn>
                              </p:par>
                            </p:childTnLst>
                          </p:cTn>
                        </p:par>
                      </p:childTnLst>
                    </p:cTn>
                  </p:par>
                  <p:par>
                    <p:cTn id="11" fill="hold">
                      <p:stCondLst>
                        <p:cond delay="indefinite"/>
                      </p:stCondLst>
                      <p:childTnLst>
                        <p:par>
                          <p:cTn id="12" fill="hold">
                            <p:stCondLst>
                              <p:cond delay="0"/>
                            </p:stCondLst>
                            <p:childTnLst>
                              <p:par>
                                <p:cTn id="13" presetID="1" presetClass="mediacall" presetSubtype="0" fill="hold" nodeType="clickEffect">
                                  <p:stCondLst>
                                    <p:cond delay="0"/>
                                  </p:stCondLst>
                                  <p:childTnLst>
                                    <p:cmd type="call" cmd="playFrom(0.0)">
                                      <p:cBhvr>
                                        <p:cTn id="14"/>
                                        <p:tgtEl>
                                          <p:spTgt spid="9"/>
                                        </p:tgtEl>
                                      </p:cBhvr>
                                    </p:cmd>
                                  </p:childTnLst>
                                </p:cTn>
                              </p:par>
                            </p:childTnLst>
                          </p:cTn>
                        </p:par>
                      </p:childTnLst>
                    </p:cTn>
                  </p:par>
                  <p:par>
                    <p:cTn id="15" fill="hold">
                      <p:stCondLst>
                        <p:cond delay="indefinite"/>
                      </p:stCondLst>
                      <p:childTnLst>
                        <p:par>
                          <p:cTn id="16" fill="hold">
                            <p:stCondLst>
                              <p:cond delay="0"/>
                            </p:stCondLst>
                            <p:childTnLst>
                              <p:par>
                                <p:cTn id="17" presetID="1" presetClass="mediacall" presetSubtype="0" fill="hold" nodeType="clickEffect">
                                  <p:stCondLst>
                                    <p:cond delay="0"/>
                                  </p:stCondLst>
                                  <p:childTnLst>
                                    <p:cmd type="call" cmd="playFrom(0.0)">
                                      <p:cBhvr>
                                        <p:cTn id="18"/>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19">
                  <p:stCondLst>
                    <p:cond delay="indefinite"/>
                  </p:stCondLst>
                  <p:endCondLst>
                    <p:cond evt="onNext" delay="0">
                      <p:tgtEl>
                        <p:sldTgt/>
                      </p:tgtEl>
                    </p:cond>
                    <p:cond evt="onPrev" delay="0">
                      <p:tgtEl>
                        <p:sldTgt/>
                      </p:tgtEl>
                    </p:cond>
                  </p:endCondLst>
                </p:cTn>
                <p:tgtEl>
                  <p:spTgt spid="10"/>
                </p:tgtEl>
              </p:cMediaNode>
            </p:audio>
            <p:audio>
              <p:cMediaNode>
                <p:cTn id="20">
                  <p:stCondLst>
                    <p:cond delay="indefinite"/>
                  </p:stCondLst>
                  <p:endCondLst>
                    <p:cond evt="onNext" delay="0">
                      <p:tgtEl>
                        <p:sldTgt/>
                      </p:tgtEl>
                    </p:cond>
                    <p:cond evt="onPrev" delay="0">
                      <p:tgtEl>
                        <p:sldTgt/>
                      </p:tgtEl>
                    </p:cond>
                  </p:endCondLst>
                </p:cTn>
                <p:tgtEl>
                  <p:spTgt spid="4"/>
                </p:tgtEl>
              </p:cMediaNode>
            </p:audio>
            <p:audio>
              <p:cMediaNode>
                <p:cTn id="21">
                  <p:stCondLst>
                    <p:cond delay="indefinite"/>
                  </p:stCondLst>
                  <p:endCondLst>
                    <p:cond evt="onNext" delay="0">
                      <p:tgtEl>
                        <p:sldTgt/>
                      </p:tgtEl>
                    </p:cond>
                    <p:cond evt="onPrev" delay="0">
                      <p:tgtEl>
                        <p:sldTgt/>
                      </p:tgtEl>
                    </p:cond>
                  </p:endCondLst>
                </p:cTn>
                <p:tgtEl>
                  <p:spTgt spid="6"/>
                </p:tgtEl>
              </p:cMediaNode>
            </p:audio>
            <p:audio>
              <p:cMediaNode>
                <p:cTn id="22">
                  <p:stCondLst>
                    <p:cond delay="indefinite"/>
                  </p:stCondLst>
                  <p:endCondLst>
                    <p:cond evt="onNext" delay="0">
                      <p:tgtEl>
                        <p:sldTgt/>
                      </p:tgtEl>
                    </p:cond>
                    <p:cond evt="onPrev" delay="0">
                      <p:tgtEl>
                        <p:sldTgt/>
                      </p:tgtEl>
                    </p:cond>
                  </p:endCondLst>
                </p:cTn>
                <p:tgtEl>
                  <p:spTgt spid="9"/>
                </p:tgtEl>
              </p:cMediaNode>
            </p:audio>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name="Slide33">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pPr lvl="0"/>
            <a:r>
              <a:rPr lang="en-IE"/>
              <a:t>Can you point to the right picture?</a:t>
            </a:r>
            <a:br>
              <a:rPr lang="en-IE"/>
            </a:br>
            <a:r>
              <a:rPr lang="en-IE" sz="2400"/>
              <a:t>Press the sound button to begin.</a:t>
            </a:r>
          </a:p>
        </p:txBody>
      </p:sp>
      <p:sp>
        <p:nvSpPr>
          <p:cNvPr id="3" name="Content Placeholder 2"/>
          <p:cNvSpPr txBox="1">
            <a:spLocks noGrp="1"/>
          </p:cNvSpPr>
          <p:nvPr>
            <p:ph idx="1"/>
          </p:nvPr>
        </p:nvSpPr>
        <p:spPr/>
        <p:txBody>
          <a:bodyPr/>
          <a:lstStyle/>
          <a:p>
            <a:endParaRPr lang="en-IE"/>
          </a:p>
        </p:txBody>
      </p:sp>
      <p:pic>
        <p:nvPicPr>
          <p:cNvPr id="4" name="Picture 2" descr="Cute Car Clip Art | Blue Toy Car Clipart - Free Clip Art | Carros ..."/>
          <p:cNvPicPr>
            <a:picLocks noChangeAspect="1"/>
          </p:cNvPicPr>
          <p:nvPr/>
        </p:nvPicPr>
        <p:blipFill>
          <a:blip r:embed="rId4"/>
          <a:srcRect/>
          <a:stretch>
            <a:fillRect/>
          </a:stretch>
        </p:blipFill>
        <p:spPr>
          <a:xfrm>
            <a:off x="5714561" y="2108533"/>
            <a:ext cx="4063822" cy="2153503"/>
          </a:xfrm>
          <a:prstGeom prst="rect">
            <a:avLst/>
          </a:prstGeom>
          <a:noFill/>
          <a:ln>
            <a:noFill/>
          </a:ln>
        </p:spPr>
      </p:pic>
      <p:pic>
        <p:nvPicPr>
          <p:cNvPr id="5" name="Picture 2" descr="Library of bike vector transparent stock images download png files ..."/>
          <p:cNvPicPr>
            <a:picLocks noChangeAspect="1"/>
          </p:cNvPicPr>
          <p:nvPr/>
        </p:nvPicPr>
        <p:blipFill>
          <a:blip r:embed="rId5"/>
          <a:srcRect/>
          <a:stretch>
            <a:fillRect/>
          </a:stretch>
        </p:blipFill>
        <p:spPr>
          <a:xfrm>
            <a:off x="503998" y="1769043"/>
            <a:ext cx="4043303" cy="2599264"/>
          </a:xfrm>
          <a:prstGeom prst="rect">
            <a:avLst/>
          </a:prstGeom>
          <a:noFill/>
          <a:ln>
            <a:noFill/>
          </a:ln>
        </p:spPr>
      </p:pic>
      <p:pic>
        <p:nvPicPr>
          <p:cNvPr id="6" name="Picture 4" descr="Boat Clipart - Color and Black and White (png format)Check out ..."/>
          <p:cNvPicPr>
            <a:picLocks noChangeAspect="1"/>
          </p:cNvPicPr>
          <p:nvPr/>
        </p:nvPicPr>
        <p:blipFill>
          <a:blip r:embed="rId6"/>
          <a:srcRect/>
          <a:stretch>
            <a:fillRect/>
          </a:stretch>
        </p:blipFill>
        <p:spPr>
          <a:xfrm>
            <a:off x="7176951" y="5090437"/>
            <a:ext cx="2398690" cy="2469236"/>
          </a:xfrm>
          <a:prstGeom prst="rect">
            <a:avLst/>
          </a:prstGeom>
          <a:noFill/>
          <a:ln>
            <a:noFill/>
          </a:ln>
        </p:spPr>
      </p:pic>
      <p:pic>
        <p:nvPicPr>
          <p:cNvPr id="7" name="Picture 2" descr="soccer ball clip art | Soccer ball, Soccer ball cake, Free clip art"/>
          <p:cNvPicPr>
            <a:picLocks noChangeAspect="1"/>
          </p:cNvPicPr>
          <p:nvPr/>
        </p:nvPicPr>
        <p:blipFill>
          <a:blip r:embed="rId7"/>
          <a:srcRect/>
          <a:stretch>
            <a:fillRect/>
          </a:stretch>
        </p:blipFill>
        <p:spPr>
          <a:xfrm>
            <a:off x="3924156" y="4789115"/>
            <a:ext cx="2735272" cy="2469236"/>
          </a:xfrm>
          <a:prstGeom prst="rect">
            <a:avLst/>
          </a:prstGeom>
          <a:noFill/>
          <a:ln>
            <a:noFill/>
          </a:ln>
        </p:spPr>
      </p:pic>
      <p:pic>
        <p:nvPicPr>
          <p:cNvPr id="8" name="Recorded Sound"/>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301258" y="4717032"/>
            <a:ext cx="2602409" cy="2602409"/>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p:stCondLst>
                    <p:cond delay="indefinite"/>
                  </p:stCondLst>
                  <p:endCondLst>
                    <p:cond evt="onNext" delay="0">
                      <p:tgtEl>
                        <p:sldTgt/>
                      </p:tgtEl>
                    </p:cond>
                    <p:cond evt="onPrev" delay="0">
                      <p:tgtEl>
                        <p:sldTgt/>
                      </p:tgtEl>
                    </p:cond>
                  </p:endCondLst>
                </p:cTn>
                <p:tgtEl>
                  <p:spTgt spid="8"/>
                </p:tgtEl>
              </p:cMediaNode>
            </p:audio>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name="page15">
    <p:spTree>
      <p:nvGrpSpPr>
        <p:cNvPr id="1" name=""/>
        <p:cNvGrpSpPr/>
        <p:nvPr/>
      </p:nvGrpSpPr>
      <p:grpSpPr>
        <a:xfrm>
          <a:off x="0" y="0"/>
          <a:ext cx="0" cy="0"/>
          <a:chOff x="0" y="0"/>
          <a:chExt cx="0" cy="0"/>
        </a:xfrm>
      </p:grpSpPr>
      <p:sp>
        <p:nvSpPr>
          <p:cNvPr id="2" name="Title 1"/>
          <p:cNvSpPr txBox="1">
            <a:spLocks noGrp="1"/>
          </p:cNvSpPr>
          <p:nvPr>
            <p:ph type="title" idx="4294967295"/>
          </p:nvPr>
        </p:nvSpPr>
        <p:spPr/>
        <p:txBody>
          <a:bodyPr/>
          <a:lstStyle/>
          <a:p>
            <a:pPr lvl="0"/>
            <a:r>
              <a:rPr lang="en-GB">
                <a:latin typeface="SassoonCRInfantMedium" pitchFamily="18"/>
              </a:rPr>
              <a:t>Well done! You have completed all your work.</a:t>
            </a:r>
          </a:p>
        </p:txBody>
      </p:sp>
      <p:sp>
        <p:nvSpPr>
          <p:cNvPr id="3" name="Text Placeholder 2"/>
          <p:cNvSpPr txBox="1">
            <a:spLocks noGrp="1"/>
          </p:cNvSpPr>
          <p:nvPr>
            <p:ph type="body" idx="4294967295"/>
          </p:nvPr>
        </p:nvSpPr>
        <p:spPr/>
        <p:txBody>
          <a:bodyPr/>
          <a:lstStyle/>
          <a:p>
            <a:endParaRPr lang="en-IE"/>
          </a:p>
        </p:txBody>
      </p:sp>
      <p:pic>
        <p:nvPicPr>
          <p:cNvPr id="4" name=""/>
          <p:cNvPicPr>
            <a:picLocks noChangeAspect="1"/>
          </p:cNvPicPr>
          <p:nvPr/>
        </p:nvPicPr>
        <p:blipFill>
          <a:blip r:embed="rId3">
            <a:lum/>
            <a:alphaModFix/>
          </a:blip>
          <a:srcRect/>
          <a:stretch>
            <a:fillRect/>
          </a:stretch>
        </p:blipFill>
        <p:spPr>
          <a:xfrm>
            <a:off x="2880003" y="1979996"/>
            <a:ext cx="4820762" cy="550872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name="page4">
    <p:spTree>
      <p:nvGrpSpPr>
        <p:cNvPr id="1" name=""/>
        <p:cNvGrpSpPr/>
        <p:nvPr/>
      </p:nvGrpSpPr>
      <p:grpSpPr>
        <a:xfrm>
          <a:off x="0" y="0"/>
          <a:ext cx="0" cy="0"/>
          <a:chOff x="0" y="0"/>
          <a:chExt cx="0" cy="0"/>
        </a:xfrm>
      </p:grpSpPr>
      <p:sp>
        <p:nvSpPr>
          <p:cNvPr id="2" name="Title 1"/>
          <p:cNvSpPr txBox="1">
            <a:spLocks noGrp="1"/>
          </p:cNvSpPr>
          <p:nvPr>
            <p:ph type="title" idx="4294967295"/>
          </p:nvPr>
        </p:nvSpPr>
        <p:spPr/>
        <p:txBody>
          <a:bodyPr/>
          <a:lstStyle/>
          <a:p>
            <a:pPr lvl="0" hangingPunct="1"/>
            <a:r>
              <a:rPr lang="en-IE" sz="4800" b="1">
                <a:latin typeface="SassoonCRInfantMedium" pitchFamily="18"/>
              </a:rPr>
              <a:t>Phonics</a:t>
            </a:r>
          </a:p>
        </p:txBody>
      </p:sp>
      <p:sp>
        <p:nvSpPr>
          <p:cNvPr id="3" name="Text Placeholder 2"/>
          <p:cNvSpPr txBox="1">
            <a:spLocks noGrp="1"/>
          </p:cNvSpPr>
          <p:nvPr>
            <p:ph type="body" idx="4294967295"/>
          </p:nvPr>
        </p:nvSpPr>
        <p:spPr>
          <a:xfrm>
            <a:off x="359999" y="3779836"/>
            <a:ext cx="9215643" cy="2995556"/>
          </a:xfrm>
        </p:spPr>
        <p:txBody>
          <a:bodyPr/>
          <a:lstStyle/>
          <a:p>
            <a:pPr lvl="0" hangingPunct="1"/>
            <a:r>
              <a:rPr lang="en-GB" sz="2400">
                <a:latin typeface="SassoonCRInfantMedium" pitchFamily="18"/>
                <a:cs typeface="Arial" pitchFamily="34"/>
              </a:rPr>
              <a:t>Say each sound, do the action and sing the jolly phonics song.</a:t>
            </a:r>
          </a:p>
          <a:p>
            <a:pPr lvl="0" hangingPunct="1"/>
            <a:r>
              <a:rPr lang="en-GB" sz="2400">
                <a:latin typeface="SassoonCRInfantMedium" pitchFamily="18"/>
                <a:cs typeface="Arial" pitchFamily="34"/>
              </a:rPr>
              <a:t>List 3 words for each sound.</a:t>
            </a:r>
          </a:p>
          <a:p>
            <a:pPr lvl="0" hangingPunct="1"/>
            <a:r>
              <a:rPr lang="en-GB" sz="2400">
                <a:latin typeface="SassoonCRInfantMedium" pitchFamily="18"/>
                <a:cs typeface="Arial" pitchFamily="34"/>
              </a:rPr>
              <a:t>Here is a link to the first set of songs </a:t>
            </a:r>
            <a:r>
              <a:rPr lang="en-IE" sz="2400">
                <a:hlinkClick r:id="rId3"/>
              </a:rPr>
              <a:t>https://www.youtube.com/watch?v=T4IfiKiQ-3I</a:t>
            </a:r>
            <a:endParaRPr lang="en-GB" sz="2400">
              <a:latin typeface="SassoonCRInfantMedium" pitchFamily="18"/>
              <a:cs typeface="Arial" pitchFamily="34"/>
            </a:endParaRPr>
          </a:p>
          <a:p>
            <a:pPr lvl="0" hangingPunct="1"/>
            <a:endParaRPr lang="en-GB" sz="2400">
              <a:latin typeface="SassoonCRInfantMedium" pitchFamily="18"/>
              <a:cs typeface="Arial" pitchFamily="34"/>
            </a:endParaRPr>
          </a:p>
        </p:txBody>
      </p:sp>
      <p:pic>
        <p:nvPicPr>
          <p:cNvPr id="4" name="Table 3"/>
          <p:cNvPicPr>
            <a:picLocks noChangeAspect="1"/>
          </p:cNvPicPr>
          <p:nvPr/>
        </p:nvPicPr>
        <p:blipFill>
          <a:blip r:embed="rId4"/>
          <a:stretch>
            <a:fillRect/>
          </a:stretch>
        </p:blipFill>
        <p:spPr>
          <a:xfrm>
            <a:off x="1979996" y="1439997"/>
            <a:ext cx="5554797" cy="1644456"/>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name="Slide16">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pPr lvl="0"/>
            <a:r>
              <a:rPr lang="en-IE"/>
              <a:t>Sound Sort</a:t>
            </a:r>
            <a:br>
              <a:rPr lang="en-IE"/>
            </a:br>
            <a:r>
              <a:rPr lang="en-IE" sz="2000"/>
              <a:t>Can you find which one is the odd one out?</a:t>
            </a:r>
          </a:p>
        </p:txBody>
      </p:sp>
      <p:pic>
        <p:nvPicPr>
          <p:cNvPr id="3" name="Content Placeholder 3"/>
          <p:cNvPicPr>
            <a:picLocks noGrp="1" noChangeAspect="1"/>
          </p:cNvPicPr>
          <p:nvPr>
            <p:ph idx="1"/>
          </p:nvPr>
        </p:nvPicPr>
        <p:blipFill>
          <a:blip r:embed="rId2"/>
          <a:stretch>
            <a:fillRect/>
          </a:stretch>
        </p:blipFill>
        <p:spPr>
          <a:xfrm>
            <a:off x="3031921" y="2051703"/>
            <a:ext cx="4157831" cy="4700427"/>
          </a:xfrm>
        </p:spPr>
      </p:pic>
      <p:sp>
        <p:nvSpPr>
          <p:cNvPr id="4" name="Oval 4"/>
          <p:cNvSpPr/>
          <p:nvPr/>
        </p:nvSpPr>
        <p:spPr>
          <a:xfrm>
            <a:off x="4491834" y="1563477"/>
            <a:ext cx="1095378" cy="1092195"/>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FFD966"/>
          </a:solidFill>
          <a:ln w="38103">
            <a:solidFill>
              <a:srgbClr val="3CA0D9"/>
            </a:solidFill>
            <a:prstDash val="solid"/>
            <a:miter/>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5400" b="0" i="0" u="none" strike="noStrike" kern="1200" cap="none" spc="0" baseline="0">
                <a:solidFill>
                  <a:srgbClr val="FFFFFF"/>
                </a:solidFill>
                <a:uFillTx/>
                <a:latin typeface="Calibri"/>
              </a:rPr>
              <a:t>S</a:t>
            </a:r>
          </a:p>
        </p:txBody>
      </p:sp>
      <p:pic>
        <p:nvPicPr>
          <p:cNvPr id="5" name="Picture 5"/>
          <p:cNvPicPr>
            <a:picLocks noChangeAspect="1"/>
          </p:cNvPicPr>
          <p:nvPr/>
        </p:nvPicPr>
        <p:blipFill>
          <a:blip r:embed="rId3"/>
          <a:srcRect/>
          <a:stretch>
            <a:fillRect/>
          </a:stretch>
        </p:blipFill>
        <p:spPr>
          <a:xfrm>
            <a:off x="345807" y="1657139"/>
            <a:ext cx="1601791" cy="904871"/>
          </a:xfrm>
          <a:prstGeom prst="rect">
            <a:avLst/>
          </a:prstGeom>
          <a:noFill/>
          <a:ln>
            <a:noFill/>
          </a:ln>
        </p:spPr>
      </p:pic>
      <p:pic>
        <p:nvPicPr>
          <p:cNvPr id="6" name="Picture 6"/>
          <p:cNvPicPr>
            <a:picLocks noChangeAspect="1"/>
          </p:cNvPicPr>
          <p:nvPr/>
        </p:nvPicPr>
        <p:blipFill>
          <a:blip r:embed="rId4"/>
          <a:srcRect/>
          <a:stretch>
            <a:fillRect/>
          </a:stretch>
        </p:blipFill>
        <p:spPr>
          <a:xfrm>
            <a:off x="755385" y="5457742"/>
            <a:ext cx="1192213" cy="1155701"/>
          </a:xfrm>
          <a:prstGeom prst="rect">
            <a:avLst/>
          </a:prstGeom>
          <a:noFill/>
          <a:ln>
            <a:noFill/>
          </a:ln>
        </p:spPr>
      </p:pic>
      <p:pic>
        <p:nvPicPr>
          <p:cNvPr id="7" name="Picture 7"/>
          <p:cNvPicPr>
            <a:picLocks noChangeAspect="1"/>
          </p:cNvPicPr>
          <p:nvPr/>
        </p:nvPicPr>
        <p:blipFill>
          <a:blip r:embed="rId5"/>
          <a:srcRect/>
          <a:stretch>
            <a:fillRect/>
          </a:stretch>
        </p:blipFill>
        <p:spPr>
          <a:xfrm>
            <a:off x="8131439" y="1088812"/>
            <a:ext cx="830266" cy="1136654"/>
          </a:xfrm>
          <a:prstGeom prst="rect">
            <a:avLst/>
          </a:prstGeom>
          <a:noFill/>
          <a:ln>
            <a:noFill/>
          </a:ln>
        </p:spPr>
      </p:pic>
      <p:pic>
        <p:nvPicPr>
          <p:cNvPr id="8" name="Picture 8"/>
          <p:cNvPicPr>
            <a:picLocks noChangeAspect="1"/>
          </p:cNvPicPr>
          <p:nvPr/>
        </p:nvPicPr>
        <p:blipFill>
          <a:blip r:embed="rId6"/>
          <a:srcRect/>
          <a:stretch>
            <a:fillRect/>
          </a:stretch>
        </p:blipFill>
        <p:spPr>
          <a:xfrm>
            <a:off x="8131439" y="3364973"/>
            <a:ext cx="1000125" cy="1238253"/>
          </a:xfrm>
          <a:prstGeom prst="rect">
            <a:avLst/>
          </a:prstGeom>
          <a:noFill/>
          <a:ln>
            <a:noFill/>
          </a:ln>
        </p:spPr>
      </p:pic>
      <p:pic>
        <p:nvPicPr>
          <p:cNvPr id="9" name="Picture 9"/>
          <p:cNvPicPr>
            <a:picLocks noChangeAspect="1"/>
          </p:cNvPicPr>
          <p:nvPr/>
        </p:nvPicPr>
        <p:blipFill>
          <a:blip r:embed="rId7"/>
          <a:srcRect/>
          <a:stretch>
            <a:fillRect/>
          </a:stretch>
        </p:blipFill>
        <p:spPr>
          <a:xfrm>
            <a:off x="625211" y="3364973"/>
            <a:ext cx="1452560" cy="1196977"/>
          </a:xfrm>
          <a:prstGeom prst="rect">
            <a:avLst/>
          </a:prstGeom>
          <a:noFill/>
          <a:ln>
            <a:noFill/>
          </a:ln>
        </p:spPr>
      </p:pic>
      <p:pic>
        <p:nvPicPr>
          <p:cNvPr id="10" name="Picture 10"/>
          <p:cNvPicPr>
            <a:picLocks noChangeAspect="1"/>
          </p:cNvPicPr>
          <p:nvPr/>
        </p:nvPicPr>
        <p:blipFill>
          <a:blip r:embed="rId8"/>
          <a:srcRect/>
          <a:stretch>
            <a:fillRect/>
          </a:stretch>
        </p:blipFill>
        <p:spPr>
          <a:xfrm>
            <a:off x="7886965" y="5279443"/>
            <a:ext cx="744541" cy="1784351"/>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interactiveSeq">
                <p:stCondLst>
                  <p:cond evt="onClick" delay="0">
                    <p:tgtEl>
                      <p:spTgt spid="5"/>
                    </p:tgtEl>
                  </p:cond>
                </p:stCondLst>
                <p:childTnLst>
                  <p:par>
                    <p:cTn id="3" fill="hold">
                      <p:stCondLst>
                        <p:cond evt="onBegin" delay="0">
                          <p:tn val="2"/>
                        </p:cond>
                      </p:stCondLst>
                      <p:childTnLst>
                        <p:par>
                          <p:cTn id="4" fill="hold">
                            <p:stCondLst>
                              <p:cond delay="0"/>
                            </p:stCondLst>
                            <p:childTnLst>
                              <p:par>
                                <p:cTn id="5" presetID="42" presetClass="path" presetSubtype="0" accel="50000" decel="50000" fill="hold" nodeType="clickEffect">
                                  <p:stCondLst>
                                    <p:cond delay="0"/>
                                  </p:stCondLst>
                                  <p:childTnLst>
                                    <p:animMotion origin="layout" path="M 4.16667E-6 7.40741E-7 L 0.21961 -0.00556 ">
                                      <p:cBhvr>
                                        <p:cTn id="6" dur="2000" fill="hold"/>
                                        <p:tgtEl>
                                          <p:spTgt spid="5"/>
                                        </p:tgtEl>
                                        <p:attrNameLst>
                                          <p:attrName>ppt_x</p:attrName>
                                        </p:attrNameLst>
                                      </p:cBhvr>
                                    </p:animMotion>
                                  </p:childTnLst>
                                </p:cTn>
                              </p:par>
                            </p:childTnLst>
                          </p:cTn>
                        </p:par>
                      </p:childTnLst>
                    </p:cTn>
                  </p:par>
                </p:childTnLst>
              </p:cTn>
              <p:nextCondLst>
                <p:cond evt="onClick" delay="0">
                  <p:tgtEl>
                    <p:spTgt spid="5"/>
                  </p:tgtEl>
                </p:cond>
              </p:nextCondLst>
            </p:seq>
            <p:seq concurrent="1" nextAc="seek">
              <p:cTn id="7" dur="indefinite" nodeType="interactiveSeq">
                <p:stCondLst>
                  <p:cond evt="onClick" delay="0">
                    <p:tgtEl>
                      <p:spTgt spid="6"/>
                    </p:tgtEl>
                  </p:cond>
                </p:stCondLst>
                <p:childTnLst>
                  <p:par>
                    <p:cTn id="8" fill="hold">
                      <p:stCondLst>
                        <p:cond evt="onBegin" delay="0">
                          <p:tn val="7"/>
                        </p:cond>
                      </p:stCondLst>
                      <p:childTnLst>
                        <p:par>
                          <p:cTn id="9" fill="hold">
                            <p:stCondLst>
                              <p:cond delay="0"/>
                            </p:stCondLst>
                            <p:childTnLst>
                              <p:par>
                                <p:cTn id="10" presetID="42" presetClass="path" presetSubtype="0" accel="50000" decel="50000" fill="hold" nodeType="clickEffect">
                                  <p:stCondLst>
                                    <p:cond delay="0"/>
                                  </p:stCondLst>
                                  <p:childTnLst>
                                    <p:animMotion origin="layout" path="M 4.16667E-6 -2.96296E-6 L 0.20607 -0.05139 ">
                                      <p:cBhvr>
                                        <p:cTn id="11" dur="2000" fill="hold"/>
                                        <p:tgtEl>
                                          <p:spTgt spid="6"/>
                                        </p:tgtEl>
                                        <p:attrNameLst>
                                          <p:attrName>ppt_x</p:attrName>
                                        </p:attrNameLst>
                                      </p:cBhvr>
                                    </p:animMotion>
                                  </p:childTnLst>
                                </p:cTn>
                              </p:par>
                            </p:childTnLst>
                          </p:cTn>
                        </p:par>
                      </p:childTnLst>
                    </p:cTn>
                  </p:par>
                </p:childTnLst>
              </p:cTn>
              <p:nextCondLst>
                <p:cond evt="onClick" delay="0">
                  <p:tgtEl>
                    <p:spTgt spid="6"/>
                  </p:tgtEl>
                </p:cond>
              </p:nextCondLst>
            </p:seq>
            <p:seq concurrent="1" nextAc="seek">
              <p:cTn id="12" dur="indefinite" nodeType="interactiveSeq">
                <p:stCondLst>
                  <p:cond evt="onClick" delay="0">
                    <p:tgtEl>
                      <p:spTgt spid="7"/>
                    </p:tgtEl>
                  </p:cond>
                </p:stCondLst>
                <p:childTnLst>
                  <p:par>
                    <p:cTn id="13" fill="hold">
                      <p:stCondLst>
                        <p:cond evt="onBegin" delay="0">
                          <p:tn val="12"/>
                        </p:cond>
                      </p:stCondLst>
                      <p:childTnLst>
                        <p:par>
                          <p:cTn id="14" fill="hold">
                            <p:stCondLst>
                              <p:cond delay="0"/>
                            </p:stCondLst>
                            <p:childTnLst>
                              <p:par>
                                <p:cTn id="15" presetID="42" presetClass="path" presetSubtype="0" accel="50000" decel="50000" fill="hold" nodeType="clickEffect">
                                  <p:stCondLst>
                                    <p:cond delay="0"/>
                                  </p:stCondLst>
                                  <p:childTnLst>
                                    <p:animMotion origin="layout" path="M 1.66667E-6 3.7037E-7 L -0.17934 0.06319 ">
                                      <p:cBhvr>
                                        <p:cTn id="16" dur="2000" fill="hold"/>
                                        <p:tgtEl>
                                          <p:spTgt spid="7"/>
                                        </p:tgtEl>
                                        <p:attrNameLst>
                                          <p:attrName>ppt_x</p:attrName>
                                        </p:attrNameLst>
                                      </p:cBhvr>
                                    </p:animMotion>
                                  </p:childTnLst>
                                </p:cTn>
                              </p:par>
                            </p:childTnLst>
                          </p:cTn>
                        </p:par>
                      </p:childTnLst>
                    </p:cTn>
                  </p:par>
                </p:childTnLst>
              </p:cTn>
              <p:nextCondLst>
                <p:cond evt="onClick" delay="0">
                  <p:tgtEl>
                    <p:spTgt spid="7"/>
                  </p:tgtEl>
                </p:cond>
              </p:nextCondLst>
            </p:seq>
            <p:seq concurrent="1" nextAc="seek">
              <p:cTn id="17" dur="indefinite" nodeType="interactiveSeq">
                <p:stCondLst>
                  <p:cond evt="onClick" delay="0">
                    <p:tgtEl>
                      <p:spTgt spid="8"/>
                    </p:tgtEl>
                  </p:cond>
                </p:stCondLst>
                <p:childTnLst>
                  <p:par>
                    <p:cTn id="18" fill="hold">
                      <p:stCondLst>
                        <p:cond evt="onBegin" delay="0">
                          <p:tn val="17"/>
                        </p:cond>
                      </p:stCondLst>
                      <p:childTnLst>
                        <p:par>
                          <p:cTn id="19" fill="hold">
                            <p:stCondLst>
                              <p:cond delay="0"/>
                            </p:stCondLst>
                            <p:childTnLst>
                              <p:par>
                                <p:cTn id="20" presetID="42" presetClass="path" presetSubtype="0" accel="50000" decel="50000" fill="hold" nodeType="clickEffect">
                                  <p:stCondLst>
                                    <p:cond delay="0"/>
                                  </p:stCondLst>
                                  <p:childTnLst>
                                    <p:animMotion origin="layout" path="M 3.61111E-6 3.7037E-7 L -0.28785 -0.01806 ">
                                      <p:cBhvr>
                                        <p:cTn id="21" dur="2000" fill="hold"/>
                                        <p:tgtEl>
                                          <p:spTgt spid="8"/>
                                        </p:tgtEl>
                                        <p:attrNameLst>
                                          <p:attrName>ppt_x</p:attrName>
                                        </p:attrNameLst>
                                      </p:cBhvr>
                                    </p:animMotion>
                                  </p:childTnLst>
                                </p:cTn>
                              </p:par>
                            </p:childTnLst>
                          </p:cTn>
                        </p:par>
                      </p:childTnLst>
                    </p:cTn>
                  </p:par>
                </p:childTnLst>
              </p:cTn>
              <p:nextCondLst>
                <p:cond evt="onClick" delay="0">
                  <p:tgtEl>
                    <p:spTgt spid="8"/>
                  </p:tgtEl>
                </p:cond>
              </p:nextCondLst>
            </p:seq>
            <p:seq concurrent="1" nextAc="seek">
              <p:cTn id="22" dur="indefinite" nodeType="interactiveSeq">
                <p:stCondLst>
                  <p:cond evt="onClick" delay="0">
                    <p:tgtEl>
                      <p:spTgt spid="10"/>
                    </p:tgtEl>
                  </p:cond>
                </p:stCondLst>
                <p:childTnLst>
                  <p:par>
                    <p:cTn id="23" fill="hold">
                      <p:stCondLst>
                        <p:cond evt="onBegin" delay="0">
                          <p:tn val="22"/>
                        </p:cond>
                      </p:stCondLst>
                      <p:childTnLst>
                        <p:par>
                          <p:cTn id="24" fill="hold">
                            <p:stCondLst>
                              <p:cond delay="0"/>
                            </p:stCondLst>
                            <p:childTnLst>
                              <p:par>
                                <p:cTn id="25" presetID="42" presetClass="path" presetSubtype="0" accel="50000" decel="50000" fill="hold" nodeType="clickEffect">
                                  <p:stCondLst>
                                    <p:cond delay="0"/>
                                  </p:stCondLst>
                                  <p:childTnLst>
                                    <p:animMotion origin="layout" path="M -2.77778E-7 -1.48148E-6 L -0.23576 -0.0037 ">
                                      <p:cBhvr>
                                        <p:cTn id="26" dur="2000" fill="hold"/>
                                        <p:tgtEl>
                                          <p:spTgt spid="10"/>
                                        </p:tgtEl>
                                        <p:attrNameLst>
                                          <p:attrName>ppt_x</p:attrName>
                                        </p:attrNameLst>
                                      </p:cBhvr>
                                    </p:animMotion>
                                  </p:childTnLst>
                                </p:cTn>
                              </p:par>
                            </p:childTnLst>
                          </p:cTn>
                        </p:par>
                      </p:childTnLst>
                    </p:cTn>
                  </p:par>
                </p:childTnLst>
              </p:cTn>
              <p:nextCondLst>
                <p:cond evt="onClick" delay="0">
                  <p:tgtEl>
                    <p:spTgt spid="10"/>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name="Slide18">
    <p:spTree>
      <p:nvGrpSpPr>
        <p:cNvPr id="1" name=""/>
        <p:cNvGrpSpPr/>
        <p:nvPr/>
      </p:nvGrpSpPr>
      <p:grpSpPr>
        <a:xfrm>
          <a:off x="0" y="0"/>
          <a:ext cx="0" cy="0"/>
          <a:chOff x="0" y="0"/>
          <a:chExt cx="0" cy="0"/>
        </a:xfrm>
      </p:grpSpPr>
      <p:pic>
        <p:nvPicPr>
          <p:cNvPr id="2" name="Content Placeholder 3"/>
          <p:cNvPicPr>
            <a:picLocks noGrp="1" noChangeAspect="1"/>
          </p:cNvPicPr>
          <p:nvPr>
            <p:ph idx="1"/>
          </p:nvPr>
        </p:nvPicPr>
        <p:blipFill>
          <a:blip r:embed="rId2"/>
          <a:stretch>
            <a:fillRect/>
          </a:stretch>
        </p:blipFill>
        <p:spPr>
          <a:xfrm>
            <a:off x="2960598" y="1913016"/>
            <a:ext cx="4157831" cy="4700427"/>
          </a:xfrm>
        </p:spPr>
      </p:pic>
      <p:sp>
        <p:nvSpPr>
          <p:cNvPr id="3" name="Oval 4"/>
          <p:cNvSpPr/>
          <p:nvPr/>
        </p:nvSpPr>
        <p:spPr>
          <a:xfrm>
            <a:off x="4491834" y="1563477"/>
            <a:ext cx="1095378" cy="1092195"/>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FFD966"/>
          </a:solidFill>
          <a:ln w="38103">
            <a:solidFill>
              <a:srgbClr val="3CA0D9"/>
            </a:solidFill>
            <a:prstDash val="solid"/>
            <a:miter/>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5400" b="0" i="0" u="none" strike="noStrike" kern="1200" cap="none" spc="0" baseline="0">
                <a:solidFill>
                  <a:srgbClr val="FFFFFF"/>
                </a:solidFill>
                <a:uFillTx/>
                <a:latin typeface="Comic Sans MS" pitchFamily="66"/>
              </a:rPr>
              <a:t>a</a:t>
            </a:r>
          </a:p>
        </p:txBody>
      </p:sp>
      <p:pic>
        <p:nvPicPr>
          <p:cNvPr id="4" name="Picture 4"/>
          <p:cNvPicPr>
            <a:picLocks noChangeAspect="1"/>
          </p:cNvPicPr>
          <p:nvPr/>
        </p:nvPicPr>
        <p:blipFill>
          <a:blip r:embed="rId3"/>
          <a:srcRect/>
          <a:stretch>
            <a:fillRect/>
          </a:stretch>
        </p:blipFill>
        <p:spPr>
          <a:xfrm>
            <a:off x="503404" y="770802"/>
            <a:ext cx="1246016" cy="1429472"/>
          </a:xfrm>
          <a:prstGeom prst="rect">
            <a:avLst/>
          </a:prstGeom>
          <a:noFill/>
          <a:ln>
            <a:noFill/>
          </a:ln>
        </p:spPr>
      </p:pic>
      <p:pic>
        <p:nvPicPr>
          <p:cNvPr id="5" name="Picture 5"/>
          <p:cNvPicPr>
            <a:picLocks noChangeAspect="1"/>
          </p:cNvPicPr>
          <p:nvPr/>
        </p:nvPicPr>
        <p:blipFill>
          <a:blip r:embed="rId4"/>
          <a:srcRect/>
          <a:stretch>
            <a:fillRect/>
          </a:stretch>
        </p:blipFill>
        <p:spPr>
          <a:xfrm>
            <a:off x="693334" y="5594344"/>
            <a:ext cx="1541458" cy="1019089"/>
          </a:xfrm>
          <a:prstGeom prst="rect">
            <a:avLst/>
          </a:prstGeom>
          <a:noFill/>
          <a:ln>
            <a:noFill/>
          </a:ln>
        </p:spPr>
      </p:pic>
      <p:pic>
        <p:nvPicPr>
          <p:cNvPr id="6" name="Picture 6"/>
          <p:cNvPicPr>
            <a:picLocks noChangeAspect="1"/>
          </p:cNvPicPr>
          <p:nvPr/>
        </p:nvPicPr>
        <p:blipFill>
          <a:blip r:embed="rId5"/>
          <a:srcRect/>
          <a:stretch>
            <a:fillRect/>
          </a:stretch>
        </p:blipFill>
        <p:spPr>
          <a:xfrm>
            <a:off x="7834286" y="1092067"/>
            <a:ext cx="1057668" cy="1429472"/>
          </a:xfrm>
          <a:prstGeom prst="rect">
            <a:avLst/>
          </a:prstGeom>
          <a:noFill/>
          <a:ln>
            <a:noFill/>
          </a:ln>
        </p:spPr>
      </p:pic>
      <p:pic>
        <p:nvPicPr>
          <p:cNvPr id="7" name="Picture 7"/>
          <p:cNvPicPr>
            <a:picLocks noChangeAspect="1"/>
          </p:cNvPicPr>
          <p:nvPr/>
        </p:nvPicPr>
        <p:blipFill>
          <a:blip r:embed="rId6"/>
          <a:srcRect/>
          <a:stretch>
            <a:fillRect/>
          </a:stretch>
        </p:blipFill>
        <p:spPr>
          <a:xfrm>
            <a:off x="7825682" y="3312276"/>
            <a:ext cx="1994864" cy="1273914"/>
          </a:xfrm>
          <a:prstGeom prst="rect">
            <a:avLst/>
          </a:prstGeom>
          <a:noFill/>
          <a:ln>
            <a:noFill/>
          </a:ln>
        </p:spPr>
      </p:pic>
      <p:pic>
        <p:nvPicPr>
          <p:cNvPr id="8" name="Picture 8"/>
          <p:cNvPicPr>
            <a:picLocks noChangeAspect="1"/>
          </p:cNvPicPr>
          <p:nvPr/>
        </p:nvPicPr>
        <p:blipFill>
          <a:blip r:embed="rId7"/>
          <a:srcRect/>
          <a:stretch>
            <a:fillRect/>
          </a:stretch>
        </p:blipFill>
        <p:spPr>
          <a:xfrm>
            <a:off x="484979" y="2660017"/>
            <a:ext cx="1246016" cy="2359353"/>
          </a:xfrm>
          <a:prstGeom prst="rect">
            <a:avLst/>
          </a:prstGeom>
          <a:noFill/>
          <a:ln>
            <a:noFill/>
          </a:ln>
        </p:spPr>
      </p:pic>
      <p:pic>
        <p:nvPicPr>
          <p:cNvPr id="9" name="Picture 9"/>
          <p:cNvPicPr>
            <a:picLocks noChangeAspect="1"/>
          </p:cNvPicPr>
          <p:nvPr/>
        </p:nvPicPr>
        <p:blipFill>
          <a:blip r:embed="rId8"/>
          <a:srcRect/>
          <a:stretch>
            <a:fillRect/>
          </a:stretch>
        </p:blipFill>
        <p:spPr>
          <a:xfrm>
            <a:off x="8064468" y="5376937"/>
            <a:ext cx="1698626" cy="1292385"/>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interactiveSeq">
                <p:stCondLst>
                  <p:cond evt="onClick" delay="0">
                    <p:tgtEl>
                      <p:spTgt spid="4"/>
                    </p:tgtEl>
                  </p:cond>
                </p:stCondLst>
                <p:childTnLst>
                  <p:par>
                    <p:cTn id="3" fill="hold">
                      <p:stCondLst>
                        <p:cond evt="onBegin" delay="0">
                          <p:tn val="2"/>
                        </p:cond>
                      </p:stCondLst>
                      <p:childTnLst>
                        <p:par>
                          <p:cTn id="4" fill="hold">
                            <p:stCondLst>
                              <p:cond delay="0"/>
                            </p:stCondLst>
                            <p:childTnLst>
                              <p:par>
                                <p:cTn id="5" presetID="42" presetClass="path" presetSubtype="0" accel="50000" decel="50000" fill="hold" nodeType="clickEffect">
                                  <p:stCondLst>
                                    <p:cond delay="0"/>
                                  </p:stCondLst>
                                  <p:childTnLst>
                                    <p:animMotion origin="layout" path="M -3.33333E-6 1.11111E-6 L 0.23438 0.1169 ">
                                      <p:cBhvr>
                                        <p:cTn id="6" dur="2000" fill="hold"/>
                                        <p:tgtEl>
                                          <p:spTgt spid="4"/>
                                        </p:tgtEl>
                                        <p:attrNameLst>
                                          <p:attrName>ppt_x</p:attrName>
                                        </p:attrNameLst>
                                      </p:cBhvr>
                                    </p:animMotion>
                                  </p:childTnLst>
                                </p:cTn>
                              </p:par>
                            </p:childTnLst>
                          </p:cTn>
                        </p:par>
                      </p:childTnLst>
                    </p:cTn>
                  </p:par>
                </p:childTnLst>
              </p:cTn>
              <p:nextCondLst>
                <p:cond evt="onClick" delay="0">
                  <p:tgtEl>
                    <p:spTgt spid="4"/>
                  </p:tgtEl>
                </p:cond>
              </p:nextCondLst>
            </p:seq>
            <p:seq concurrent="1" nextAc="seek">
              <p:cTn id="7" dur="indefinite" nodeType="interactiveSeq">
                <p:stCondLst>
                  <p:cond evt="onClick" delay="0">
                    <p:tgtEl>
                      <p:spTgt spid="5"/>
                    </p:tgtEl>
                  </p:cond>
                </p:stCondLst>
                <p:childTnLst>
                  <p:par>
                    <p:cTn id="8" fill="hold">
                      <p:stCondLst>
                        <p:cond evt="onBegin" delay="0">
                          <p:tn val="7"/>
                        </p:cond>
                      </p:stCondLst>
                      <p:childTnLst>
                        <p:par>
                          <p:cTn id="9" fill="hold">
                            <p:stCondLst>
                              <p:cond delay="0"/>
                            </p:stCondLst>
                            <p:childTnLst>
                              <p:par>
                                <p:cTn id="10" presetID="42" presetClass="path" presetSubtype="0" accel="50000" decel="50000" fill="hold" nodeType="clickEffect">
                                  <p:stCondLst>
                                    <p:cond delay="0"/>
                                  </p:stCondLst>
                                  <p:childTnLst>
                                    <p:animMotion origin="layout" path="M -1.66667E-6 -7.40741E-7 L 0.25295 -0.26852 ">
                                      <p:cBhvr>
                                        <p:cTn id="11" dur="2000" fill="hold"/>
                                        <p:tgtEl>
                                          <p:spTgt spid="5"/>
                                        </p:tgtEl>
                                        <p:attrNameLst>
                                          <p:attrName>ppt_x</p:attrName>
                                        </p:attrNameLst>
                                      </p:cBhvr>
                                    </p:animMotion>
                                  </p:childTnLst>
                                </p:cTn>
                              </p:par>
                            </p:childTnLst>
                          </p:cTn>
                        </p:par>
                      </p:childTnLst>
                    </p:cTn>
                  </p:par>
                </p:childTnLst>
              </p:cTn>
              <p:nextCondLst>
                <p:cond evt="onClick" delay="0">
                  <p:tgtEl>
                    <p:spTgt spid="5"/>
                  </p:tgtEl>
                </p:cond>
              </p:nextCondLst>
            </p:seq>
            <p:seq concurrent="1" nextAc="seek">
              <p:cTn id="12" dur="indefinite" nodeType="interactiveSeq">
                <p:stCondLst>
                  <p:cond evt="onClick" delay="0">
                    <p:tgtEl>
                      <p:spTgt spid="6"/>
                    </p:tgtEl>
                  </p:cond>
                </p:stCondLst>
                <p:childTnLst>
                  <p:par>
                    <p:cTn id="13" fill="hold">
                      <p:stCondLst>
                        <p:cond evt="onBegin" delay="0">
                          <p:tn val="12"/>
                        </p:cond>
                      </p:stCondLst>
                      <p:childTnLst>
                        <p:par>
                          <p:cTn id="14" fill="hold">
                            <p:stCondLst>
                              <p:cond delay="0"/>
                            </p:stCondLst>
                            <p:childTnLst>
                              <p:par>
                                <p:cTn id="15" presetID="42" presetClass="path" presetSubtype="0" accel="50000" decel="50000" fill="hold" nodeType="clickEffect">
                                  <p:stCondLst>
                                    <p:cond delay="0"/>
                                  </p:stCondLst>
                                  <p:childTnLst>
                                    <p:animMotion origin="layout" path="M -1.38889E-6 2.22222E-6 L -0.13802 0.13634 ">
                                      <p:cBhvr>
                                        <p:cTn id="16" dur="2000" fill="hold"/>
                                        <p:tgtEl>
                                          <p:spTgt spid="6"/>
                                        </p:tgtEl>
                                        <p:attrNameLst>
                                          <p:attrName>ppt_x</p:attrName>
                                        </p:attrNameLst>
                                      </p:cBhvr>
                                    </p:animMotion>
                                  </p:childTnLst>
                                </p:cTn>
                              </p:par>
                            </p:childTnLst>
                          </p:cTn>
                        </p:par>
                      </p:childTnLst>
                    </p:cTn>
                  </p:par>
                </p:childTnLst>
              </p:cTn>
              <p:nextCondLst>
                <p:cond evt="onClick" delay="0">
                  <p:tgtEl>
                    <p:spTgt spid="6"/>
                  </p:tgtEl>
                </p:cond>
              </p:nextCondLst>
            </p:seq>
            <p:seq concurrent="1" nextAc="seek">
              <p:cTn id="17" dur="indefinite" nodeType="interactiveSeq">
                <p:stCondLst>
                  <p:cond evt="onClick" delay="0">
                    <p:tgtEl>
                      <p:spTgt spid="7"/>
                    </p:tgtEl>
                  </p:cond>
                </p:stCondLst>
                <p:childTnLst>
                  <p:par>
                    <p:cTn id="18" fill="hold">
                      <p:stCondLst>
                        <p:cond evt="onBegin" delay="0">
                          <p:tn val="17"/>
                        </p:cond>
                      </p:stCondLst>
                      <p:childTnLst>
                        <p:par>
                          <p:cTn id="19" fill="hold">
                            <p:stCondLst>
                              <p:cond delay="0"/>
                            </p:stCondLst>
                            <p:childTnLst>
                              <p:par>
                                <p:cTn id="20" presetID="42" presetClass="path" presetSubtype="0" accel="50000" decel="50000" fill="hold" nodeType="clickEffect">
                                  <p:stCondLst>
                                    <p:cond delay="0"/>
                                  </p:stCondLst>
                                  <p:childTnLst>
                                    <p:animMotion origin="layout" path="M -2.22222E-6 -3.33333E-6 L -0.22882 0.11991 ">
                                      <p:cBhvr>
                                        <p:cTn id="21" dur="2000" fill="hold"/>
                                        <p:tgtEl>
                                          <p:spTgt spid="7"/>
                                        </p:tgtEl>
                                        <p:attrNameLst>
                                          <p:attrName>ppt_x</p:attrName>
                                        </p:attrNameLst>
                                      </p:cBhvr>
                                    </p:animMotion>
                                  </p:childTnLst>
                                </p:cTn>
                              </p:par>
                            </p:childTnLst>
                          </p:cTn>
                        </p:par>
                      </p:childTnLst>
                    </p:cTn>
                  </p:par>
                </p:childTnLst>
              </p:cTn>
              <p:nextCondLst>
                <p:cond evt="onClick" delay="0">
                  <p:tgtEl>
                    <p:spTgt spid="7"/>
                  </p:tgtEl>
                </p:cond>
              </p:nextCondLst>
            </p:seq>
            <p:seq concurrent="1" nextAc="seek">
              <p:cTn id="22" dur="indefinite" nodeType="interactiveSeq">
                <p:stCondLst>
                  <p:cond evt="onClick" delay="0">
                    <p:tgtEl>
                      <p:spTgt spid="8"/>
                    </p:tgtEl>
                  </p:cond>
                </p:stCondLst>
                <p:childTnLst>
                  <p:par>
                    <p:cTn id="23" fill="hold">
                      <p:stCondLst>
                        <p:cond evt="onBegin" delay="0">
                          <p:tn val="22"/>
                        </p:cond>
                      </p:stCondLst>
                      <p:childTnLst>
                        <p:par>
                          <p:cTn id="24" fill="hold">
                            <p:stCondLst>
                              <p:cond delay="0"/>
                            </p:stCondLst>
                            <p:childTnLst>
                              <p:par>
                                <p:cTn id="25" presetID="42" presetClass="path" presetSubtype="0" accel="50000" decel="50000" fill="hold" nodeType="clickEffect">
                                  <p:stCondLst>
                                    <p:cond delay="0"/>
                                  </p:stCondLst>
                                  <p:childTnLst>
                                    <p:animMotion origin="layout" path="M -3.88889E-6 0 L -0.36406 0.22454 ">
                                      <p:cBhvr>
                                        <p:cTn id="26" dur="2000" fill="hold"/>
                                        <p:tgtEl>
                                          <p:spTgt spid="8"/>
                                        </p:tgtEl>
                                        <p:attrNameLst>
                                          <p:attrName>ppt_x</p:attrName>
                                        </p:attrNameLst>
                                      </p:cBhvr>
                                    </p:animMotion>
                                  </p:childTnLst>
                                </p:cTn>
                              </p:par>
                            </p:childTnLst>
                          </p:cTn>
                        </p:par>
                      </p:childTnLst>
                    </p:cTn>
                  </p:par>
                </p:childTnLst>
              </p:cTn>
              <p:nextCondLst>
                <p:cond evt="onClick" delay="0">
                  <p:tgtEl>
                    <p:spTgt spid="8"/>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name="Slide19">
    <p:spTree>
      <p:nvGrpSpPr>
        <p:cNvPr id="1" name=""/>
        <p:cNvGrpSpPr/>
        <p:nvPr/>
      </p:nvGrpSpPr>
      <p:grpSpPr>
        <a:xfrm>
          <a:off x="0" y="0"/>
          <a:ext cx="0" cy="0"/>
          <a:chOff x="0" y="0"/>
          <a:chExt cx="0" cy="0"/>
        </a:xfrm>
      </p:grpSpPr>
      <p:pic>
        <p:nvPicPr>
          <p:cNvPr id="2" name="Content Placeholder 3"/>
          <p:cNvPicPr>
            <a:picLocks noGrp="1" noChangeAspect="1"/>
          </p:cNvPicPr>
          <p:nvPr>
            <p:ph idx="1"/>
          </p:nvPr>
        </p:nvPicPr>
        <p:blipFill>
          <a:blip r:embed="rId2"/>
          <a:stretch>
            <a:fillRect/>
          </a:stretch>
        </p:blipFill>
        <p:spPr>
          <a:xfrm>
            <a:off x="2960598" y="1913016"/>
            <a:ext cx="4157831" cy="4700427"/>
          </a:xfrm>
        </p:spPr>
      </p:pic>
      <p:sp>
        <p:nvSpPr>
          <p:cNvPr id="3" name="Oval 4"/>
          <p:cNvSpPr/>
          <p:nvPr/>
        </p:nvSpPr>
        <p:spPr>
          <a:xfrm>
            <a:off x="4491834" y="1563477"/>
            <a:ext cx="1095378" cy="1092195"/>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FFD966"/>
          </a:solidFill>
          <a:ln w="38103">
            <a:solidFill>
              <a:srgbClr val="3CA0D9"/>
            </a:solidFill>
            <a:prstDash val="solid"/>
            <a:miter/>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5400" b="0" i="0" u="none" strike="noStrike" kern="1200" cap="none" spc="0" baseline="0">
                <a:solidFill>
                  <a:srgbClr val="FFFFFF"/>
                </a:solidFill>
                <a:uFillTx/>
                <a:latin typeface="Comic Sans MS" pitchFamily="66"/>
              </a:rPr>
              <a:t>t</a:t>
            </a:r>
          </a:p>
        </p:txBody>
      </p:sp>
      <p:pic>
        <p:nvPicPr>
          <p:cNvPr id="4" name="Picture 4"/>
          <p:cNvPicPr>
            <a:picLocks noChangeAspect="1"/>
          </p:cNvPicPr>
          <p:nvPr/>
        </p:nvPicPr>
        <p:blipFill>
          <a:blip r:embed="rId3"/>
          <a:srcRect/>
          <a:stretch>
            <a:fillRect/>
          </a:stretch>
        </p:blipFill>
        <p:spPr>
          <a:xfrm>
            <a:off x="503998" y="5764130"/>
            <a:ext cx="1709114" cy="961491"/>
          </a:xfrm>
          <a:prstGeom prst="rect">
            <a:avLst/>
          </a:prstGeom>
          <a:noFill/>
          <a:ln>
            <a:noFill/>
          </a:ln>
        </p:spPr>
      </p:pic>
      <p:pic>
        <p:nvPicPr>
          <p:cNvPr id="5" name="Picture 5"/>
          <p:cNvPicPr>
            <a:picLocks noChangeAspect="1"/>
          </p:cNvPicPr>
          <p:nvPr/>
        </p:nvPicPr>
        <p:blipFill>
          <a:blip r:embed="rId4"/>
          <a:srcRect/>
          <a:stretch>
            <a:fillRect/>
          </a:stretch>
        </p:blipFill>
        <p:spPr>
          <a:xfrm>
            <a:off x="503998" y="3779836"/>
            <a:ext cx="1398446" cy="1159267"/>
          </a:xfrm>
          <a:prstGeom prst="rect">
            <a:avLst/>
          </a:prstGeom>
          <a:noFill/>
          <a:ln>
            <a:noFill/>
          </a:ln>
        </p:spPr>
      </p:pic>
      <p:grpSp>
        <p:nvGrpSpPr>
          <p:cNvPr id="6" name="Group 6"/>
          <p:cNvGrpSpPr/>
          <p:nvPr/>
        </p:nvGrpSpPr>
        <p:grpSpPr>
          <a:xfrm>
            <a:off x="7865915" y="940523"/>
            <a:ext cx="1433029" cy="1995001"/>
            <a:chOff x="7865915" y="940523"/>
            <a:chExt cx="1433029" cy="1995001"/>
          </a:xfrm>
        </p:grpSpPr>
        <p:pic>
          <p:nvPicPr>
            <p:cNvPr id="7" name="Picture 8"/>
            <p:cNvPicPr>
              <a:picLocks noChangeAspect="1"/>
            </p:cNvPicPr>
            <p:nvPr/>
          </p:nvPicPr>
          <p:blipFill>
            <a:blip r:embed="rId5"/>
            <a:srcRect/>
            <a:stretch>
              <a:fillRect/>
            </a:stretch>
          </p:blipFill>
          <p:spPr>
            <a:xfrm>
              <a:off x="7865915" y="1248914"/>
              <a:ext cx="1433029" cy="1686610"/>
            </a:xfrm>
            <a:prstGeom prst="rect">
              <a:avLst/>
            </a:prstGeom>
            <a:noFill/>
            <a:ln>
              <a:noFill/>
            </a:ln>
          </p:spPr>
        </p:pic>
        <p:sp>
          <p:nvSpPr>
            <p:cNvPr id="8" name="Arrow: Right 8"/>
            <p:cNvSpPr/>
            <p:nvPr/>
          </p:nvSpPr>
          <p:spPr>
            <a:xfrm rot="7200017">
              <a:off x="8840064" y="1075091"/>
              <a:ext cx="522497" cy="253361"/>
            </a:xfrm>
            <a:custGeom>
              <a:avLst>
                <a:gd name="f0" fmla="val 16363"/>
                <a:gd name="f1" fmla="val 5400"/>
              </a:avLst>
              <a:gdLst>
                <a:gd name="f2" fmla="val 10800000"/>
                <a:gd name="f3" fmla="val 5400000"/>
                <a:gd name="f4" fmla="val 180"/>
                <a:gd name="f5" fmla="val w"/>
                <a:gd name="f6" fmla="val h"/>
                <a:gd name="f7" fmla="val 0"/>
                <a:gd name="f8" fmla="val 21600"/>
                <a:gd name="f9" fmla="val 10800"/>
                <a:gd name="f10" fmla="+- 0 0 0"/>
                <a:gd name="f11" fmla="+- 0 0 180"/>
                <a:gd name="f12" fmla="*/ f5 1 21600"/>
                <a:gd name="f13" fmla="*/ f6 1 21600"/>
                <a:gd name="f14" fmla="+- f8 0 f7"/>
                <a:gd name="f15" fmla="pin 0 f0 21600"/>
                <a:gd name="f16" fmla="pin 0 f1 10800"/>
                <a:gd name="f17" fmla="*/ f10 f2 1"/>
                <a:gd name="f18" fmla="*/ f11 f2 1"/>
                <a:gd name="f19" fmla="val f15"/>
                <a:gd name="f20" fmla="val f16"/>
                <a:gd name="f21" fmla="*/ f14 1 21600"/>
                <a:gd name="f22" fmla="*/ f15 f12 1"/>
                <a:gd name="f23" fmla="*/ f16 f13 1"/>
                <a:gd name="f24" fmla="*/ f17 1 f4"/>
                <a:gd name="f25" fmla="*/ f18 1 f4"/>
                <a:gd name="f26" fmla="+- 21600 0 f20"/>
                <a:gd name="f27" fmla="+- 21600 0 f19"/>
                <a:gd name="f28" fmla="*/ 0 f21 1"/>
                <a:gd name="f29" fmla="*/ 21600 f21 1"/>
                <a:gd name="f30" fmla="*/ f20 f13 1"/>
                <a:gd name="f31" fmla="*/ f19 f12 1"/>
                <a:gd name="f32" fmla="+- f24 0 f3"/>
                <a:gd name="f33" fmla="+- f25 0 f3"/>
                <a:gd name="f34" fmla="*/ f27 f20 1"/>
                <a:gd name="f35" fmla="*/ f28 1 f21"/>
                <a:gd name="f36" fmla="*/ f29 1 f21"/>
                <a:gd name="f37" fmla="*/ f26 f13 1"/>
                <a:gd name="f38" fmla="*/ f34 1 10800"/>
                <a:gd name="f39" fmla="*/ f35 f12 1"/>
                <a:gd name="f40" fmla="*/ f35 f13 1"/>
                <a:gd name="f41" fmla="*/ f36 f13 1"/>
                <a:gd name="f42" fmla="+- f19 f38 0"/>
                <a:gd name="f43" fmla="*/ f42 f12 1"/>
              </a:gdLst>
              <a:ahLst>
                <a:ahXY gdRefX="f0" minX="f7" maxX="f8" gdRefY="f1" minY="f7" maxY="f9">
                  <a:pos x="f22" y="f23"/>
                </a:ahXY>
              </a:ahLst>
              <a:cxnLst>
                <a:cxn ang="3cd4">
                  <a:pos x="hc" y="t"/>
                </a:cxn>
                <a:cxn ang="0">
                  <a:pos x="r" y="vc"/>
                </a:cxn>
                <a:cxn ang="cd4">
                  <a:pos x="hc" y="b"/>
                </a:cxn>
                <a:cxn ang="cd2">
                  <a:pos x="l" y="vc"/>
                </a:cxn>
                <a:cxn ang="f32">
                  <a:pos x="f31" y="f40"/>
                </a:cxn>
                <a:cxn ang="f33">
                  <a:pos x="f31" y="f41"/>
                </a:cxn>
              </a:cxnLst>
              <a:rect l="f39" t="f30" r="f43" b="f37"/>
              <a:pathLst>
                <a:path w="21600" h="21600">
                  <a:moveTo>
                    <a:pt x="f7" y="f20"/>
                  </a:moveTo>
                  <a:lnTo>
                    <a:pt x="f19" y="f20"/>
                  </a:lnTo>
                  <a:lnTo>
                    <a:pt x="f19" y="f7"/>
                  </a:lnTo>
                  <a:lnTo>
                    <a:pt x="f8" y="f9"/>
                  </a:lnTo>
                  <a:lnTo>
                    <a:pt x="f19" y="f8"/>
                  </a:lnTo>
                  <a:lnTo>
                    <a:pt x="f19" y="f26"/>
                  </a:lnTo>
                  <a:lnTo>
                    <a:pt x="f7" y="f26"/>
                  </a:lnTo>
                  <a:close/>
                </a:path>
              </a:pathLst>
            </a:custGeom>
            <a:solidFill>
              <a:srgbClr val="18A0DB"/>
            </a:solidFill>
            <a:ln>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ndParaRPr>
            </a:p>
          </p:txBody>
        </p:sp>
      </p:grpSp>
      <p:pic>
        <p:nvPicPr>
          <p:cNvPr id="9" name="Picture 9"/>
          <p:cNvPicPr>
            <a:picLocks noChangeAspect="1"/>
          </p:cNvPicPr>
          <p:nvPr/>
        </p:nvPicPr>
        <p:blipFill>
          <a:blip r:embed="rId6"/>
          <a:srcRect/>
          <a:stretch>
            <a:fillRect/>
          </a:stretch>
        </p:blipFill>
        <p:spPr>
          <a:xfrm>
            <a:off x="8282534" y="5440469"/>
            <a:ext cx="1016410" cy="1397879"/>
          </a:xfrm>
          <a:prstGeom prst="rect">
            <a:avLst/>
          </a:prstGeom>
          <a:noFill/>
          <a:ln>
            <a:noFill/>
          </a:ln>
        </p:spPr>
      </p:pic>
      <p:pic>
        <p:nvPicPr>
          <p:cNvPr id="10" name="Picture 10"/>
          <p:cNvPicPr>
            <a:picLocks noChangeAspect="1"/>
          </p:cNvPicPr>
          <p:nvPr/>
        </p:nvPicPr>
        <p:blipFill>
          <a:blip r:embed="rId7"/>
          <a:srcRect/>
          <a:stretch>
            <a:fillRect/>
          </a:stretch>
        </p:blipFill>
        <p:spPr>
          <a:xfrm>
            <a:off x="7968858" y="3368366"/>
            <a:ext cx="1227133" cy="1498601"/>
          </a:xfrm>
          <a:prstGeom prst="rect">
            <a:avLst/>
          </a:prstGeom>
          <a:noFill/>
          <a:ln>
            <a:noFill/>
          </a:ln>
        </p:spPr>
      </p:pic>
      <p:pic>
        <p:nvPicPr>
          <p:cNvPr id="11" name="Picture 11"/>
          <p:cNvPicPr>
            <a:picLocks noChangeAspect="1"/>
          </p:cNvPicPr>
          <p:nvPr/>
        </p:nvPicPr>
        <p:blipFill>
          <a:blip r:embed="rId8"/>
          <a:srcRect/>
          <a:stretch>
            <a:fillRect/>
          </a:stretch>
        </p:blipFill>
        <p:spPr>
          <a:xfrm>
            <a:off x="720565" y="1242303"/>
            <a:ext cx="1417640" cy="1192213"/>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interactiveSeq">
                <p:stCondLst>
                  <p:cond evt="onClick" delay="0">
                    <p:tgtEl>
                      <p:spTgt spid="4"/>
                    </p:tgtEl>
                  </p:cond>
                </p:stCondLst>
                <p:childTnLst>
                  <p:par>
                    <p:cTn id="3" fill="hold">
                      <p:stCondLst>
                        <p:cond evt="onBegin" delay="0">
                          <p:tn val="2"/>
                        </p:cond>
                      </p:stCondLst>
                      <p:childTnLst>
                        <p:par>
                          <p:cTn id="4" fill="hold">
                            <p:stCondLst>
                              <p:cond delay="0"/>
                            </p:stCondLst>
                            <p:childTnLst>
                              <p:par>
                                <p:cTn id="5" presetID="42" presetClass="path" presetSubtype="0" accel="50000" decel="50000" fill="hold" nodeType="clickEffect">
                                  <p:stCondLst>
                                    <p:cond delay="0"/>
                                  </p:stCondLst>
                                  <p:childTnLst>
                                    <p:animMotion origin="layout" path="M -4.16667E-6 1.11111E-6 L 0.23021 -0.02269 ">
                                      <p:cBhvr>
                                        <p:cTn id="6" dur="2000" fill="hold"/>
                                        <p:tgtEl>
                                          <p:spTgt spid="4"/>
                                        </p:tgtEl>
                                        <p:attrNameLst>
                                          <p:attrName>ppt_x</p:attrName>
                                        </p:attrNameLst>
                                      </p:cBhvr>
                                    </p:animMotion>
                                  </p:childTnLst>
                                </p:cTn>
                              </p:par>
                            </p:childTnLst>
                          </p:cTn>
                        </p:par>
                      </p:childTnLst>
                    </p:cTn>
                  </p:par>
                </p:childTnLst>
              </p:cTn>
              <p:nextCondLst>
                <p:cond evt="onClick" delay="0">
                  <p:tgtEl>
                    <p:spTgt spid="4"/>
                  </p:tgtEl>
                </p:cond>
              </p:nextCondLst>
            </p:seq>
            <p:seq concurrent="1" nextAc="seek">
              <p:cTn id="7" dur="indefinite" nodeType="interactiveSeq">
                <p:stCondLst>
                  <p:cond evt="onClick" delay="0">
                    <p:tgtEl>
                      <p:spTgt spid="5"/>
                    </p:tgtEl>
                  </p:cond>
                </p:stCondLst>
                <p:childTnLst>
                  <p:par>
                    <p:cTn id="8" fill="hold">
                      <p:stCondLst>
                        <p:cond evt="onBegin" delay="0">
                          <p:tn val="7"/>
                        </p:cond>
                      </p:stCondLst>
                      <p:childTnLst>
                        <p:par>
                          <p:cTn id="9" fill="hold">
                            <p:stCondLst>
                              <p:cond delay="0"/>
                            </p:stCondLst>
                            <p:childTnLst>
                              <p:par>
                                <p:cTn id="10" presetID="42" presetClass="path" presetSubtype="0" accel="50000" decel="50000" fill="hold" nodeType="clickEffect">
                                  <p:stCondLst>
                                    <p:cond delay="0"/>
                                  </p:stCondLst>
                                  <p:childTnLst>
                                    <p:animMotion origin="layout" path="M -4.72222E-6 3.7037E-6 L 0.20139 -0.08774 ">
                                      <p:cBhvr>
                                        <p:cTn id="11" dur="2000" fill="hold"/>
                                        <p:tgtEl>
                                          <p:spTgt spid="5"/>
                                        </p:tgtEl>
                                        <p:attrNameLst>
                                          <p:attrName>ppt_x</p:attrName>
                                        </p:attrNameLst>
                                      </p:cBhvr>
                                    </p:animMotion>
                                  </p:childTnLst>
                                </p:cTn>
                              </p:par>
                            </p:childTnLst>
                          </p:cTn>
                        </p:par>
                      </p:childTnLst>
                    </p:cTn>
                  </p:par>
                </p:childTnLst>
              </p:cTn>
              <p:nextCondLst>
                <p:cond evt="onClick" delay="0">
                  <p:tgtEl>
                    <p:spTgt spid="5"/>
                  </p:tgtEl>
                </p:cond>
              </p:nextCondLst>
            </p:seq>
            <p:seq concurrent="1" nextAc="seek">
              <p:cTn id="12" dur="indefinite" nodeType="interactiveSeq">
                <p:stCondLst>
                  <p:cond evt="onClick" delay="0">
                    <p:tgtEl>
                      <p:spTgt spid="6"/>
                    </p:tgtEl>
                  </p:cond>
                </p:stCondLst>
                <p:childTnLst>
                  <p:par>
                    <p:cTn id="13" fill="hold">
                      <p:stCondLst>
                        <p:cond evt="onBegin" delay="0">
                          <p:tn val="12"/>
                        </p:cond>
                      </p:stCondLst>
                      <p:childTnLst>
                        <p:par>
                          <p:cTn id="14" fill="hold">
                            <p:stCondLst>
                              <p:cond delay="0"/>
                            </p:stCondLst>
                            <p:childTnLst>
                              <p:par>
                                <p:cTn id="15" presetID="42" presetClass="path" presetSubtype="0" accel="50000" decel="50000" fill="hold" nodeType="clickEffect">
                                  <p:stCondLst>
                                    <p:cond delay="0"/>
                                  </p:stCondLst>
                                  <p:childTnLst>
                                    <p:animMotion origin="layout" path="M 4.44444E-6 2.59259E-6 L 0.20954 -0.11505 ">
                                      <p:cBhvr>
                                        <p:cTn id="16" dur="2000" fill="hold"/>
                                        <p:tgtEl>
                                          <p:spTgt spid="6"/>
                                        </p:tgtEl>
                                        <p:attrNameLst>
                                          <p:attrName>ppt_x</p:attrName>
                                        </p:attrNameLst>
                                      </p:cBhvr>
                                    </p:animMotion>
                                  </p:childTnLst>
                                </p:cTn>
                              </p:par>
                            </p:childTnLst>
                          </p:cTn>
                        </p:par>
                      </p:childTnLst>
                    </p:cTn>
                  </p:par>
                </p:childTnLst>
              </p:cTn>
              <p:nextCondLst>
                <p:cond evt="onClick" delay="0">
                  <p:tgtEl>
                    <p:spTgt spid="6"/>
                  </p:tgtEl>
                </p:cond>
              </p:nextCondLst>
            </p:seq>
            <p:seq concurrent="1" nextAc="seek">
              <p:cTn id="17" dur="indefinite" nodeType="interactiveSeq">
                <p:stCondLst>
                  <p:cond evt="onClick" delay="0">
                    <p:tgtEl>
                      <p:spTgt spid="9"/>
                    </p:tgtEl>
                  </p:cond>
                </p:stCondLst>
                <p:childTnLst>
                  <p:par>
                    <p:cTn id="18" fill="hold">
                      <p:stCondLst>
                        <p:cond evt="onBegin" delay="0">
                          <p:tn val="17"/>
                        </p:cond>
                      </p:stCondLst>
                      <p:childTnLst>
                        <p:par>
                          <p:cTn id="19" fill="hold">
                            <p:stCondLst>
                              <p:cond delay="0"/>
                            </p:stCondLst>
                            <p:childTnLst>
                              <p:par>
                                <p:cTn id="20" presetID="42" presetClass="path" presetSubtype="0" accel="50000" decel="50000" fill="hold" nodeType="clickEffect">
                                  <p:stCondLst>
                                    <p:cond delay="0"/>
                                  </p:stCondLst>
                                  <p:childTnLst>
                                    <p:animMotion origin="layout" path="M -4.72222E-6 2.96296E-6 L -0.13402 0.02037 ">
                                      <p:cBhvr>
                                        <p:cTn id="21" dur="2000" fill="hold"/>
                                        <p:tgtEl>
                                          <p:spTgt spid="9"/>
                                        </p:tgtEl>
                                        <p:attrNameLst>
                                          <p:attrName>ppt_x</p:attrName>
                                        </p:attrNameLst>
                                      </p:cBhvr>
                                    </p:animMotion>
                                  </p:childTnLst>
                                </p:cTn>
                              </p:par>
                            </p:childTnLst>
                          </p:cTn>
                        </p:par>
                      </p:childTnLst>
                    </p:cTn>
                  </p:par>
                </p:childTnLst>
              </p:cTn>
              <p:nextCondLst>
                <p:cond evt="onClick" delay="0">
                  <p:tgtEl>
                    <p:spTgt spid="9"/>
                  </p:tgtEl>
                </p:cond>
              </p:nextCondLst>
            </p:seq>
            <p:seq concurrent="1" nextAc="seek">
              <p:cTn id="22" dur="indefinite" nodeType="interactiveSeq">
                <p:stCondLst>
                  <p:cond evt="onClick" delay="0">
                    <p:tgtEl>
                      <p:spTgt spid="10"/>
                    </p:tgtEl>
                  </p:cond>
                </p:stCondLst>
                <p:childTnLst>
                  <p:par>
                    <p:cTn id="23" fill="hold">
                      <p:stCondLst>
                        <p:cond evt="onBegin" delay="0">
                          <p:tn val="22"/>
                        </p:cond>
                      </p:stCondLst>
                      <p:childTnLst>
                        <p:par>
                          <p:cTn id="24" fill="hold">
                            <p:stCondLst>
                              <p:cond delay="0"/>
                            </p:stCondLst>
                            <p:childTnLst>
                              <p:par>
                                <p:cTn id="25" presetID="42" presetClass="path" presetSubtype="0" accel="50000" decel="50000" fill="hold" nodeType="clickEffect">
                                  <p:stCondLst>
                                    <p:cond delay="0"/>
                                  </p:stCondLst>
                                  <p:childTnLst>
                                    <p:animMotion origin="layout" path="M 2.77778E-6 -4.81481E-6 L -0.24809 -0.05277 ">
                                      <p:cBhvr>
                                        <p:cTn id="26" dur="2000" fill="hold"/>
                                        <p:tgtEl>
                                          <p:spTgt spid="10"/>
                                        </p:tgtEl>
                                        <p:attrNameLst>
                                          <p:attrName>ppt_x</p:attrName>
                                        </p:attrNameLst>
                                      </p:cBhvr>
                                    </p:animMotion>
                                  </p:childTnLst>
                                </p:cTn>
                              </p:par>
                            </p:childTnLst>
                          </p:cTn>
                        </p:par>
                      </p:childTnLst>
                    </p:cTn>
                  </p:par>
                </p:childTnLst>
              </p:cTn>
              <p:nextCondLst>
                <p:cond evt="onClick" delay="0">
                  <p:tgtEl>
                    <p:spTgt spid="10"/>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name="Slide20">
    <p:spTree>
      <p:nvGrpSpPr>
        <p:cNvPr id="1" name=""/>
        <p:cNvGrpSpPr/>
        <p:nvPr/>
      </p:nvGrpSpPr>
      <p:grpSpPr>
        <a:xfrm>
          <a:off x="0" y="0"/>
          <a:ext cx="0" cy="0"/>
          <a:chOff x="0" y="0"/>
          <a:chExt cx="0" cy="0"/>
        </a:xfrm>
      </p:grpSpPr>
      <p:pic>
        <p:nvPicPr>
          <p:cNvPr id="2" name="Content Placeholder 3"/>
          <p:cNvPicPr>
            <a:picLocks noGrp="1" noChangeAspect="1"/>
          </p:cNvPicPr>
          <p:nvPr>
            <p:ph idx="1"/>
          </p:nvPr>
        </p:nvPicPr>
        <p:blipFill>
          <a:blip r:embed="rId2"/>
          <a:stretch>
            <a:fillRect/>
          </a:stretch>
        </p:blipFill>
        <p:spPr>
          <a:xfrm>
            <a:off x="2960598" y="1913016"/>
            <a:ext cx="4157831" cy="4700427"/>
          </a:xfrm>
        </p:spPr>
      </p:pic>
      <p:sp>
        <p:nvSpPr>
          <p:cNvPr id="3" name="Oval 4"/>
          <p:cNvSpPr/>
          <p:nvPr/>
        </p:nvSpPr>
        <p:spPr>
          <a:xfrm>
            <a:off x="4491834" y="1563477"/>
            <a:ext cx="1095378" cy="1092195"/>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FFD966"/>
          </a:solidFill>
          <a:ln w="38103">
            <a:solidFill>
              <a:srgbClr val="3CA0D9"/>
            </a:solidFill>
            <a:prstDash val="solid"/>
            <a:miter/>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5400" b="0" i="0" u="none" strike="noStrike" kern="1200" cap="none" spc="0" baseline="0">
                <a:solidFill>
                  <a:srgbClr val="FFFFFF"/>
                </a:solidFill>
                <a:uFillTx/>
                <a:latin typeface="Comic Sans MS" pitchFamily="66"/>
              </a:rPr>
              <a:t>i</a:t>
            </a:r>
          </a:p>
        </p:txBody>
      </p:sp>
      <p:pic>
        <p:nvPicPr>
          <p:cNvPr id="4" name="Picture 4"/>
          <p:cNvPicPr>
            <a:picLocks noChangeAspect="1"/>
          </p:cNvPicPr>
          <p:nvPr/>
        </p:nvPicPr>
        <p:blipFill>
          <a:blip r:embed="rId3"/>
          <a:srcRect/>
          <a:stretch>
            <a:fillRect/>
          </a:stretch>
        </p:blipFill>
        <p:spPr>
          <a:xfrm>
            <a:off x="1080409" y="578467"/>
            <a:ext cx="1400175" cy="1584326"/>
          </a:xfrm>
          <a:prstGeom prst="rect">
            <a:avLst/>
          </a:prstGeom>
          <a:noFill/>
          <a:ln>
            <a:noFill/>
          </a:ln>
        </p:spPr>
      </p:pic>
      <p:grpSp>
        <p:nvGrpSpPr>
          <p:cNvPr id="5" name="Group 5"/>
          <p:cNvGrpSpPr/>
          <p:nvPr/>
        </p:nvGrpSpPr>
        <p:grpSpPr>
          <a:xfrm>
            <a:off x="790334" y="2937354"/>
            <a:ext cx="1392238" cy="1389065"/>
            <a:chOff x="790334" y="2937354"/>
            <a:chExt cx="1392238" cy="1389065"/>
          </a:xfrm>
        </p:grpSpPr>
        <p:sp>
          <p:nvSpPr>
            <p:cNvPr id="6" name="Oval 6"/>
            <p:cNvSpPr/>
            <p:nvPr/>
          </p:nvSpPr>
          <p:spPr>
            <a:xfrm>
              <a:off x="790334" y="2937354"/>
              <a:ext cx="1392238" cy="1389065"/>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3CA0D9"/>
            </a:solidFill>
            <a:ln w="38103">
              <a:solidFill>
                <a:srgbClr val="3CA0D9"/>
              </a:solidFill>
              <a:prstDash val="solid"/>
              <a:miter/>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ndParaRPr>
            </a:p>
          </p:txBody>
        </p:sp>
        <p:pic>
          <p:nvPicPr>
            <p:cNvPr id="7" name="Picture 4"/>
            <p:cNvPicPr>
              <a:picLocks noChangeAspect="1"/>
            </p:cNvPicPr>
            <p:nvPr/>
          </p:nvPicPr>
          <p:blipFill>
            <a:blip r:embed="rId4"/>
            <a:srcRect/>
            <a:stretch>
              <a:fillRect/>
            </a:stretch>
          </p:blipFill>
          <p:spPr>
            <a:xfrm>
              <a:off x="1250624" y="3086063"/>
              <a:ext cx="655332" cy="440695"/>
            </a:xfrm>
            <a:prstGeom prst="rect">
              <a:avLst/>
            </a:prstGeom>
            <a:noFill/>
            <a:ln>
              <a:noFill/>
            </a:ln>
          </p:spPr>
        </p:pic>
        <p:pic>
          <p:nvPicPr>
            <p:cNvPr id="8" name="Picture 9"/>
            <p:cNvPicPr>
              <a:picLocks noChangeAspect="1"/>
            </p:cNvPicPr>
            <p:nvPr/>
          </p:nvPicPr>
          <p:blipFill>
            <a:blip r:embed="rId5"/>
            <a:srcRect/>
            <a:stretch>
              <a:fillRect/>
            </a:stretch>
          </p:blipFill>
          <p:spPr>
            <a:xfrm>
              <a:off x="1413031" y="3675467"/>
              <a:ext cx="645557" cy="540995"/>
            </a:xfrm>
            <a:prstGeom prst="rect">
              <a:avLst/>
            </a:prstGeom>
            <a:noFill/>
            <a:ln>
              <a:noFill/>
            </a:ln>
          </p:spPr>
        </p:pic>
        <p:pic>
          <p:nvPicPr>
            <p:cNvPr id="9" name="Picture 10"/>
            <p:cNvPicPr>
              <a:picLocks noChangeAspect="1"/>
            </p:cNvPicPr>
            <p:nvPr/>
          </p:nvPicPr>
          <p:blipFill>
            <a:blip r:embed="rId6"/>
            <a:srcRect/>
            <a:stretch>
              <a:fillRect/>
            </a:stretch>
          </p:blipFill>
          <p:spPr>
            <a:xfrm>
              <a:off x="871761" y="3552498"/>
              <a:ext cx="574051" cy="393466"/>
            </a:xfrm>
            <a:prstGeom prst="rect">
              <a:avLst/>
            </a:prstGeom>
            <a:noFill/>
            <a:ln>
              <a:noFill/>
            </a:ln>
          </p:spPr>
        </p:pic>
      </p:grpSp>
      <p:pic>
        <p:nvPicPr>
          <p:cNvPr id="10" name="Picture 10"/>
          <p:cNvPicPr>
            <a:picLocks noChangeAspect="1"/>
          </p:cNvPicPr>
          <p:nvPr/>
        </p:nvPicPr>
        <p:blipFill>
          <a:blip r:embed="rId7"/>
          <a:srcRect/>
          <a:stretch>
            <a:fillRect/>
          </a:stretch>
        </p:blipFill>
        <p:spPr>
          <a:xfrm>
            <a:off x="764063" y="5177058"/>
            <a:ext cx="1665286" cy="1193804"/>
          </a:xfrm>
          <a:prstGeom prst="rect">
            <a:avLst/>
          </a:prstGeom>
          <a:noFill/>
          <a:ln>
            <a:noFill/>
          </a:ln>
        </p:spPr>
      </p:pic>
      <p:pic>
        <p:nvPicPr>
          <p:cNvPr id="11" name="Picture 11"/>
          <p:cNvPicPr>
            <a:picLocks noChangeAspect="1"/>
          </p:cNvPicPr>
          <p:nvPr/>
        </p:nvPicPr>
        <p:blipFill>
          <a:blip r:embed="rId8"/>
          <a:srcRect/>
          <a:stretch>
            <a:fillRect/>
          </a:stretch>
        </p:blipFill>
        <p:spPr>
          <a:xfrm>
            <a:off x="7881259" y="1072143"/>
            <a:ext cx="1682752" cy="982659"/>
          </a:xfrm>
          <a:prstGeom prst="rect">
            <a:avLst/>
          </a:prstGeom>
          <a:noFill/>
          <a:ln>
            <a:noFill/>
          </a:ln>
        </p:spPr>
      </p:pic>
      <p:pic>
        <p:nvPicPr>
          <p:cNvPr id="12" name="Picture 12"/>
          <p:cNvPicPr>
            <a:picLocks noChangeAspect="1"/>
          </p:cNvPicPr>
          <p:nvPr/>
        </p:nvPicPr>
        <p:blipFill>
          <a:blip r:embed="rId9"/>
          <a:srcRect/>
          <a:stretch>
            <a:fillRect/>
          </a:stretch>
        </p:blipFill>
        <p:spPr>
          <a:xfrm>
            <a:off x="8113827" y="3015014"/>
            <a:ext cx="1217615" cy="1468434"/>
          </a:xfrm>
          <a:prstGeom prst="rect">
            <a:avLst/>
          </a:prstGeom>
          <a:noFill/>
          <a:ln>
            <a:noFill/>
          </a:ln>
        </p:spPr>
      </p:pic>
      <p:pic>
        <p:nvPicPr>
          <p:cNvPr id="13" name="Picture 13"/>
          <p:cNvPicPr>
            <a:picLocks noChangeAspect="1"/>
          </p:cNvPicPr>
          <p:nvPr/>
        </p:nvPicPr>
        <p:blipFill>
          <a:blip r:embed="rId10"/>
          <a:srcRect/>
          <a:stretch>
            <a:fillRect/>
          </a:stretch>
        </p:blipFill>
        <p:spPr>
          <a:xfrm>
            <a:off x="8113827" y="5433428"/>
            <a:ext cx="1804989" cy="1054102"/>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interactiveSeq">
                <p:stCondLst>
                  <p:cond evt="onClick" delay="0">
                    <p:tgtEl>
                      <p:spTgt spid="4"/>
                    </p:tgtEl>
                  </p:cond>
                </p:stCondLst>
                <p:childTnLst>
                  <p:par>
                    <p:cTn id="3" fill="hold">
                      <p:stCondLst>
                        <p:cond evt="onBegin" delay="0">
                          <p:tn val="2"/>
                        </p:cond>
                      </p:stCondLst>
                      <p:childTnLst>
                        <p:par>
                          <p:cTn id="4" fill="hold">
                            <p:stCondLst>
                              <p:cond delay="0"/>
                            </p:stCondLst>
                            <p:childTnLst>
                              <p:par>
                                <p:cTn id="5" presetID="42" presetClass="path" presetSubtype="0" accel="50000" decel="50000" fill="hold" nodeType="clickEffect">
                                  <p:stCondLst>
                                    <p:cond delay="0"/>
                                  </p:stCondLst>
                                  <p:childTnLst>
                                    <p:animMotion origin="layout" path="M -1.94444E-6 0 L 0.20191 0.13727 ">
                                      <p:cBhvr>
                                        <p:cTn id="6" dur="2000" fill="hold"/>
                                        <p:tgtEl>
                                          <p:spTgt spid="4"/>
                                        </p:tgtEl>
                                        <p:attrNameLst>
                                          <p:attrName>ppt_x</p:attrName>
                                        </p:attrNameLst>
                                      </p:cBhvr>
                                    </p:animMotion>
                                  </p:childTnLst>
                                </p:cTn>
                              </p:par>
                            </p:childTnLst>
                          </p:cTn>
                        </p:par>
                      </p:childTnLst>
                    </p:cTn>
                  </p:par>
                </p:childTnLst>
              </p:cTn>
              <p:nextCondLst>
                <p:cond evt="onClick" delay="0">
                  <p:tgtEl>
                    <p:spTgt spid="4"/>
                  </p:tgtEl>
                </p:cond>
              </p:nextCondLst>
            </p:seq>
            <p:seq concurrent="1" nextAc="seek">
              <p:cTn id="7" dur="indefinite" nodeType="interactiveSeq">
                <p:stCondLst>
                  <p:cond evt="onClick" delay="0">
                    <p:tgtEl>
                      <p:spTgt spid="5"/>
                    </p:tgtEl>
                  </p:cond>
                </p:stCondLst>
                <p:childTnLst>
                  <p:par>
                    <p:cTn id="8" fill="hold">
                      <p:stCondLst>
                        <p:cond evt="onBegin" delay="0">
                          <p:tn val="7"/>
                        </p:cond>
                      </p:stCondLst>
                      <p:childTnLst>
                        <p:par>
                          <p:cTn id="9" fill="hold">
                            <p:stCondLst>
                              <p:cond delay="0"/>
                            </p:stCondLst>
                            <p:childTnLst>
                              <p:par>
                                <p:cTn id="10" presetID="42" presetClass="path" presetSubtype="0" accel="50000" decel="50000" fill="hold" nodeType="clickEffect">
                                  <p:stCondLst>
                                    <p:cond delay="0"/>
                                  </p:stCondLst>
                                  <p:childTnLst>
                                    <p:animMotion origin="layout" path="M 5.55556E-7 -3.7037E-7 L 0.44375 -0.11111 ">
                                      <p:cBhvr>
                                        <p:cTn id="11" dur="2000" fill="hold"/>
                                        <p:tgtEl>
                                          <p:spTgt spid="5"/>
                                        </p:tgtEl>
                                        <p:attrNameLst>
                                          <p:attrName>ppt_x</p:attrName>
                                        </p:attrNameLst>
                                      </p:cBhvr>
                                    </p:animMotion>
                                  </p:childTnLst>
                                </p:cTn>
                              </p:par>
                            </p:childTnLst>
                          </p:cTn>
                        </p:par>
                      </p:childTnLst>
                    </p:cTn>
                  </p:par>
                </p:childTnLst>
              </p:cTn>
              <p:nextCondLst>
                <p:cond evt="onClick" delay="0">
                  <p:tgtEl>
                    <p:spTgt spid="5"/>
                  </p:tgtEl>
                </p:cond>
              </p:nextCondLst>
            </p:seq>
            <p:seq concurrent="1" nextAc="seek">
              <p:cTn id="12" dur="indefinite" nodeType="interactiveSeq">
                <p:stCondLst>
                  <p:cond evt="onClick" delay="0">
                    <p:tgtEl>
                      <p:spTgt spid="11"/>
                    </p:tgtEl>
                  </p:cond>
                </p:stCondLst>
                <p:childTnLst>
                  <p:par>
                    <p:cTn id="13" fill="hold">
                      <p:stCondLst>
                        <p:cond evt="onBegin" delay="0">
                          <p:tn val="12"/>
                        </p:cond>
                      </p:stCondLst>
                      <p:childTnLst>
                        <p:par>
                          <p:cTn id="14" fill="hold">
                            <p:stCondLst>
                              <p:cond delay="0"/>
                            </p:stCondLst>
                            <p:childTnLst>
                              <p:par>
                                <p:cTn id="15" presetID="42" presetClass="path" presetSubtype="0" accel="50000" decel="50000" fill="hold" nodeType="clickEffect">
                                  <p:stCondLst>
                                    <p:cond delay="0"/>
                                  </p:stCondLst>
                                  <p:childTnLst>
                                    <p:animMotion origin="layout" path="M -4.72222E-6 4.81481E-6 L -0.22552 -0.02153 ">
                                      <p:cBhvr>
                                        <p:cTn id="16" dur="2000" fill="hold"/>
                                        <p:tgtEl>
                                          <p:spTgt spid="11"/>
                                        </p:tgtEl>
                                        <p:attrNameLst>
                                          <p:attrName>ppt_x</p:attrName>
                                        </p:attrNameLst>
                                      </p:cBhvr>
                                    </p:animMotion>
                                  </p:childTnLst>
                                </p:cTn>
                              </p:par>
                            </p:childTnLst>
                          </p:cTn>
                        </p:par>
                      </p:childTnLst>
                    </p:cTn>
                  </p:par>
                </p:childTnLst>
              </p:cTn>
              <p:nextCondLst>
                <p:cond evt="onClick" delay="0">
                  <p:tgtEl>
                    <p:spTgt spid="11"/>
                  </p:tgtEl>
                </p:cond>
              </p:nextCondLst>
            </p:seq>
            <p:seq concurrent="1" nextAc="seek">
              <p:cTn id="17" dur="indefinite" nodeType="interactiveSeq">
                <p:stCondLst>
                  <p:cond evt="onClick" delay="0">
                    <p:tgtEl>
                      <p:spTgt spid="12"/>
                    </p:tgtEl>
                  </p:cond>
                </p:stCondLst>
                <p:childTnLst>
                  <p:par>
                    <p:cTn id="18" fill="hold">
                      <p:stCondLst>
                        <p:cond evt="onBegin" delay="0">
                          <p:tn val="17"/>
                        </p:cond>
                      </p:stCondLst>
                      <p:childTnLst>
                        <p:par>
                          <p:cTn id="19" fill="hold">
                            <p:stCondLst>
                              <p:cond delay="0"/>
                            </p:stCondLst>
                            <p:childTnLst>
                              <p:par>
                                <p:cTn id="20" presetID="42" presetClass="path" presetSubtype="0" accel="50000" decel="50000" fill="hold" nodeType="clickEffect">
                                  <p:stCondLst>
                                    <p:cond delay="0"/>
                                  </p:stCondLst>
                                  <p:childTnLst>
                                    <p:animMotion origin="layout" path="M 3.33333E-6 -1.85185E-6 L -0.26615 0.14653 ">
                                      <p:cBhvr>
                                        <p:cTn id="21" dur="2000" fill="hold"/>
                                        <p:tgtEl>
                                          <p:spTgt spid="12"/>
                                        </p:tgtEl>
                                        <p:attrNameLst>
                                          <p:attrName>ppt_x</p:attrName>
                                        </p:attrNameLst>
                                      </p:cBhvr>
                                    </p:animMotion>
                                  </p:childTnLst>
                                </p:cTn>
                              </p:par>
                            </p:childTnLst>
                          </p:cTn>
                        </p:par>
                      </p:childTnLst>
                    </p:cTn>
                  </p:par>
                </p:childTnLst>
              </p:cTn>
              <p:nextCondLst>
                <p:cond evt="onClick" delay="0">
                  <p:tgtEl>
                    <p:spTgt spid="12"/>
                  </p:tgtEl>
                </p:cond>
              </p:nextCondLst>
            </p:seq>
            <p:seq concurrent="1" nextAc="seek">
              <p:cTn id="22" dur="indefinite" nodeType="interactiveSeq">
                <p:stCondLst>
                  <p:cond evt="onClick" delay="0">
                    <p:tgtEl>
                      <p:spTgt spid="13"/>
                    </p:tgtEl>
                  </p:cond>
                </p:stCondLst>
                <p:childTnLst>
                  <p:par>
                    <p:cTn id="23" fill="hold">
                      <p:stCondLst>
                        <p:cond evt="onBegin" delay="0">
                          <p:tn val="22"/>
                        </p:cond>
                      </p:stCondLst>
                      <p:childTnLst>
                        <p:par>
                          <p:cTn id="24" fill="hold">
                            <p:stCondLst>
                              <p:cond delay="0"/>
                            </p:stCondLst>
                            <p:childTnLst>
                              <p:par>
                                <p:cTn id="25" presetID="42" presetClass="path" presetSubtype="0" accel="50000" decel="50000" fill="hold" nodeType="clickEffect">
                                  <p:stCondLst>
                                    <p:cond delay="0"/>
                                  </p:stCondLst>
                                  <p:childTnLst>
                                    <p:animMotion origin="layout" path="M -1.94444E-6 4.44444E-6 L -0.44687 0.50416 ">
                                      <p:cBhvr>
                                        <p:cTn id="26" dur="2000" fill="hold"/>
                                        <p:tgtEl>
                                          <p:spTgt spid="13"/>
                                        </p:tgtEl>
                                        <p:attrNameLst>
                                          <p:attrName>ppt_x</p:attrName>
                                        </p:attrNameLst>
                                      </p:cBhvr>
                                    </p:animMotion>
                                  </p:childTnLst>
                                </p:cTn>
                              </p:par>
                            </p:childTnLst>
                          </p:cTn>
                        </p:par>
                      </p:childTnLst>
                    </p:cTn>
                  </p:par>
                </p:childTnLst>
              </p:cTn>
              <p:nextCondLst>
                <p:cond evt="onClick" delay="0">
                  <p:tgtEl>
                    <p:spTgt spid="13"/>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name="Slide21">
    <p:spTree>
      <p:nvGrpSpPr>
        <p:cNvPr id="1" name=""/>
        <p:cNvGrpSpPr/>
        <p:nvPr/>
      </p:nvGrpSpPr>
      <p:grpSpPr>
        <a:xfrm>
          <a:off x="0" y="0"/>
          <a:ext cx="0" cy="0"/>
          <a:chOff x="0" y="0"/>
          <a:chExt cx="0" cy="0"/>
        </a:xfrm>
      </p:grpSpPr>
      <p:pic>
        <p:nvPicPr>
          <p:cNvPr id="2" name="Content Placeholder 3"/>
          <p:cNvPicPr>
            <a:picLocks noGrp="1" noChangeAspect="1"/>
          </p:cNvPicPr>
          <p:nvPr>
            <p:ph idx="1"/>
          </p:nvPr>
        </p:nvPicPr>
        <p:blipFill>
          <a:blip r:embed="rId2"/>
          <a:stretch>
            <a:fillRect/>
          </a:stretch>
        </p:blipFill>
        <p:spPr>
          <a:xfrm>
            <a:off x="2960598" y="1913016"/>
            <a:ext cx="4157831" cy="4700427"/>
          </a:xfrm>
        </p:spPr>
      </p:pic>
      <p:sp>
        <p:nvSpPr>
          <p:cNvPr id="3" name="Oval 4"/>
          <p:cNvSpPr/>
          <p:nvPr/>
        </p:nvSpPr>
        <p:spPr>
          <a:xfrm>
            <a:off x="4491834" y="1563477"/>
            <a:ext cx="1095378" cy="1092195"/>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FFD966"/>
          </a:solidFill>
          <a:ln w="38103">
            <a:solidFill>
              <a:srgbClr val="3CA0D9"/>
            </a:solidFill>
            <a:prstDash val="solid"/>
            <a:miter/>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5400" b="0" i="0" u="none" strike="noStrike" kern="1200" cap="none" spc="0" baseline="0">
                <a:solidFill>
                  <a:srgbClr val="FFFFFF"/>
                </a:solidFill>
                <a:uFillTx/>
                <a:latin typeface="Comic Sans MS" pitchFamily="66"/>
              </a:rPr>
              <a:t>p</a:t>
            </a:r>
          </a:p>
        </p:txBody>
      </p:sp>
      <p:pic>
        <p:nvPicPr>
          <p:cNvPr id="4" name="Picture 4"/>
          <p:cNvPicPr>
            <a:picLocks noChangeAspect="1"/>
          </p:cNvPicPr>
          <p:nvPr/>
        </p:nvPicPr>
        <p:blipFill>
          <a:blip r:embed="rId3"/>
          <a:srcRect/>
          <a:stretch>
            <a:fillRect/>
          </a:stretch>
        </p:blipFill>
        <p:spPr>
          <a:xfrm>
            <a:off x="777870" y="1015834"/>
            <a:ext cx="906600" cy="1095295"/>
          </a:xfrm>
          <a:prstGeom prst="rect">
            <a:avLst/>
          </a:prstGeom>
          <a:noFill/>
          <a:ln>
            <a:noFill/>
          </a:ln>
        </p:spPr>
      </p:pic>
      <p:pic>
        <p:nvPicPr>
          <p:cNvPr id="5" name="Picture 5"/>
          <p:cNvPicPr>
            <a:picLocks noChangeAspect="1"/>
          </p:cNvPicPr>
          <p:nvPr/>
        </p:nvPicPr>
        <p:blipFill>
          <a:blip r:embed="rId4"/>
          <a:srcRect t="52354"/>
          <a:stretch>
            <a:fillRect/>
          </a:stretch>
        </p:blipFill>
        <p:spPr>
          <a:xfrm>
            <a:off x="777870" y="5360221"/>
            <a:ext cx="1350961" cy="960440"/>
          </a:xfrm>
          <a:prstGeom prst="rect">
            <a:avLst/>
          </a:prstGeom>
          <a:noFill/>
          <a:ln>
            <a:noFill/>
          </a:ln>
        </p:spPr>
      </p:pic>
      <p:pic>
        <p:nvPicPr>
          <p:cNvPr id="6" name="Picture 6"/>
          <p:cNvPicPr>
            <a:picLocks noChangeAspect="1"/>
          </p:cNvPicPr>
          <p:nvPr/>
        </p:nvPicPr>
        <p:blipFill>
          <a:blip r:embed="rId5"/>
          <a:srcRect/>
          <a:stretch>
            <a:fillRect/>
          </a:stretch>
        </p:blipFill>
        <p:spPr>
          <a:xfrm>
            <a:off x="469919" y="2994422"/>
            <a:ext cx="1852610" cy="1090614"/>
          </a:xfrm>
          <a:prstGeom prst="rect">
            <a:avLst/>
          </a:prstGeom>
          <a:noFill/>
          <a:ln>
            <a:noFill/>
          </a:ln>
        </p:spPr>
      </p:pic>
      <p:pic>
        <p:nvPicPr>
          <p:cNvPr id="7" name="Picture 7"/>
          <p:cNvPicPr>
            <a:picLocks noChangeAspect="1"/>
          </p:cNvPicPr>
          <p:nvPr/>
        </p:nvPicPr>
        <p:blipFill>
          <a:blip r:embed="rId6"/>
          <a:srcRect/>
          <a:stretch>
            <a:fillRect/>
          </a:stretch>
        </p:blipFill>
        <p:spPr>
          <a:xfrm>
            <a:off x="7756489" y="743032"/>
            <a:ext cx="1630366" cy="1169983"/>
          </a:xfrm>
          <a:prstGeom prst="rect">
            <a:avLst/>
          </a:prstGeom>
          <a:noFill/>
          <a:ln>
            <a:noFill/>
          </a:ln>
        </p:spPr>
      </p:pic>
      <p:pic>
        <p:nvPicPr>
          <p:cNvPr id="8" name="Picture 8"/>
          <p:cNvPicPr>
            <a:picLocks noChangeAspect="1"/>
          </p:cNvPicPr>
          <p:nvPr/>
        </p:nvPicPr>
        <p:blipFill>
          <a:blip r:embed="rId7"/>
          <a:srcRect/>
          <a:stretch>
            <a:fillRect/>
          </a:stretch>
        </p:blipFill>
        <p:spPr>
          <a:xfrm>
            <a:off x="8281364" y="2554687"/>
            <a:ext cx="1017306" cy="1808308"/>
          </a:xfrm>
          <a:prstGeom prst="rect">
            <a:avLst/>
          </a:prstGeom>
          <a:noFill/>
          <a:ln>
            <a:noFill/>
          </a:ln>
        </p:spPr>
      </p:pic>
      <p:pic>
        <p:nvPicPr>
          <p:cNvPr id="9" name="Picture 9"/>
          <p:cNvPicPr>
            <a:picLocks noChangeAspect="1"/>
          </p:cNvPicPr>
          <p:nvPr/>
        </p:nvPicPr>
        <p:blipFill>
          <a:blip r:embed="rId8"/>
          <a:srcRect/>
          <a:stretch>
            <a:fillRect/>
          </a:stretch>
        </p:blipFill>
        <p:spPr>
          <a:xfrm>
            <a:off x="8106457" y="5090583"/>
            <a:ext cx="757232" cy="1408111"/>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interactiveSeq">
                <p:stCondLst>
                  <p:cond evt="onClick" delay="0">
                    <p:tgtEl>
                      <p:spTgt spid="4"/>
                    </p:tgtEl>
                  </p:cond>
                </p:stCondLst>
                <p:childTnLst>
                  <p:par>
                    <p:cTn id="3" fill="hold">
                      <p:stCondLst>
                        <p:cond evt="onBegin" delay="0">
                          <p:tn val="2"/>
                        </p:cond>
                      </p:stCondLst>
                      <p:childTnLst>
                        <p:par>
                          <p:cTn id="4" fill="hold">
                            <p:stCondLst>
                              <p:cond delay="0"/>
                            </p:stCondLst>
                            <p:childTnLst>
                              <p:par>
                                <p:cTn id="5" presetID="42" presetClass="path" presetSubtype="0" accel="50000" decel="50000" fill="hold" nodeType="clickEffect">
                                  <p:stCondLst>
                                    <p:cond delay="0"/>
                                  </p:stCondLst>
                                  <p:childTnLst>
                                    <p:animMotion origin="layout" path="M 3.61111E-6 -2.96296E-6 L 0.18489 0.07963 ">
                                      <p:cBhvr>
                                        <p:cTn id="6" dur="2000" fill="hold"/>
                                        <p:tgtEl>
                                          <p:spTgt spid="4"/>
                                        </p:tgtEl>
                                        <p:attrNameLst>
                                          <p:attrName>ppt_x</p:attrName>
                                        </p:attrNameLst>
                                      </p:cBhvr>
                                    </p:animMotion>
                                  </p:childTnLst>
                                </p:cTn>
                              </p:par>
                            </p:childTnLst>
                          </p:cTn>
                        </p:par>
                      </p:childTnLst>
                    </p:cTn>
                  </p:par>
                </p:childTnLst>
              </p:cTn>
              <p:nextCondLst>
                <p:cond evt="onClick" delay="0">
                  <p:tgtEl>
                    <p:spTgt spid="4"/>
                  </p:tgtEl>
                </p:cond>
              </p:nextCondLst>
            </p:seq>
            <p:seq concurrent="1" nextAc="seek">
              <p:cTn id="7" dur="indefinite" nodeType="interactiveSeq">
                <p:stCondLst>
                  <p:cond evt="onClick" delay="0">
                    <p:tgtEl>
                      <p:spTgt spid="5"/>
                    </p:tgtEl>
                  </p:cond>
                </p:stCondLst>
                <p:childTnLst>
                  <p:par>
                    <p:cTn id="8" fill="hold">
                      <p:stCondLst>
                        <p:cond evt="onBegin" delay="0">
                          <p:tn val="7"/>
                        </p:cond>
                      </p:stCondLst>
                      <p:childTnLst>
                        <p:par>
                          <p:cTn id="9" fill="hold">
                            <p:stCondLst>
                              <p:cond delay="0"/>
                            </p:stCondLst>
                            <p:childTnLst>
                              <p:par>
                                <p:cTn id="10" presetID="42" presetClass="path" presetSubtype="0" accel="50000" decel="50000" fill="hold" nodeType="clickEffect">
                                  <p:stCondLst>
                                    <p:cond delay="0"/>
                                  </p:stCondLst>
                                  <p:childTnLst>
                                    <p:animMotion origin="layout" path="M 2.77778E-7 -1.85185E-6 L 0.20486 0.08889 ">
                                      <p:cBhvr>
                                        <p:cTn id="11" dur="2000" fill="hold"/>
                                        <p:tgtEl>
                                          <p:spTgt spid="5"/>
                                        </p:tgtEl>
                                        <p:attrNameLst>
                                          <p:attrName>ppt_x</p:attrName>
                                        </p:attrNameLst>
                                      </p:cBhvr>
                                    </p:animMotion>
                                  </p:childTnLst>
                                </p:cTn>
                              </p:par>
                            </p:childTnLst>
                          </p:cTn>
                        </p:par>
                      </p:childTnLst>
                    </p:cTn>
                  </p:par>
                </p:childTnLst>
              </p:cTn>
              <p:nextCondLst>
                <p:cond evt="onClick" delay="0">
                  <p:tgtEl>
                    <p:spTgt spid="5"/>
                  </p:tgtEl>
                </p:cond>
              </p:nextCondLst>
            </p:seq>
            <p:seq concurrent="1" nextAc="seek">
              <p:cTn id="12" dur="indefinite" nodeType="interactiveSeq">
                <p:stCondLst>
                  <p:cond evt="onClick" delay="0">
                    <p:tgtEl>
                      <p:spTgt spid="7"/>
                    </p:tgtEl>
                  </p:cond>
                </p:stCondLst>
                <p:childTnLst>
                  <p:par>
                    <p:cTn id="13" fill="hold">
                      <p:stCondLst>
                        <p:cond evt="onBegin" delay="0">
                          <p:tn val="12"/>
                        </p:cond>
                      </p:stCondLst>
                      <p:childTnLst>
                        <p:par>
                          <p:cTn id="14" fill="hold">
                            <p:stCondLst>
                              <p:cond delay="0"/>
                            </p:stCondLst>
                            <p:childTnLst>
                              <p:par>
                                <p:cTn id="15" presetID="42" presetClass="path" presetSubtype="0" accel="50000" decel="50000" fill="hold" nodeType="clickEffect">
                                  <p:stCondLst>
                                    <p:cond delay="0"/>
                                  </p:stCondLst>
                                  <p:childTnLst>
                                    <p:animMotion origin="layout" path="M -3.33333E-6 -4.81481E-6 L -0.24982 -0.02476 ">
                                      <p:cBhvr>
                                        <p:cTn id="16" dur="2000" fill="hold"/>
                                        <p:tgtEl>
                                          <p:spTgt spid="7"/>
                                        </p:tgtEl>
                                        <p:attrNameLst>
                                          <p:attrName>ppt_x</p:attrName>
                                        </p:attrNameLst>
                                      </p:cBhvr>
                                    </p:animMotion>
                                  </p:childTnLst>
                                </p:cTn>
                              </p:par>
                            </p:childTnLst>
                          </p:cTn>
                        </p:par>
                      </p:childTnLst>
                    </p:cTn>
                  </p:par>
                </p:childTnLst>
              </p:cTn>
              <p:nextCondLst>
                <p:cond evt="onClick" delay="0">
                  <p:tgtEl>
                    <p:spTgt spid="7"/>
                  </p:tgtEl>
                </p:cond>
              </p:nextCondLst>
            </p:seq>
            <p:seq concurrent="1" nextAc="seek">
              <p:cTn id="17" dur="indefinite" nodeType="interactiveSeq">
                <p:stCondLst>
                  <p:cond evt="onClick" delay="0">
                    <p:tgtEl>
                      <p:spTgt spid="8"/>
                    </p:tgtEl>
                  </p:cond>
                </p:stCondLst>
                <p:childTnLst>
                  <p:par>
                    <p:cTn id="18" fill="hold">
                      <p:stCondLst>
                        <p:cond evt="onBegin" delay="0">
                          <p:tn val="17"/>
                        </p:cond>
                      </p:stCondLst>
                      <p:childTnLst>
                        <p:par>
                          <p:cTn id="19" fill="hold">
                            <p:stCondLst>
                              <p:cond delay="0"/>
                            </p:stCondLst>
                            <p:childTnLst>
                              <p:par>
                                <p:cTn id="20" presetID="42" presetClass="path" presetSubtype="0" accel="50000" decel="50000" fill="hold" nodeType="clickEffect">
                                  <p:stCondLst>
                                    <p:cond delay="0"/>
                                  </p:stCondLst>
                                  <p:childTnLst>
                                    <p:animMotion origin="layout" path="M 1.38889E-6 4.44444E-6 L -0.15122 0.05763 ">
                                      <p:cBhvr>
                                        <p:cTn id="21" dur="2000" fill="hold"/>
                                        <p:tgtEl>
                                          <p:spTgt spid="8"/>
                                        </p:tgtEl>
                                        <p:attrNameLst>
                                          <p:attrName>ppt_x</p:attrName>
                                        </p:attrNameLst>
                                      </p:cBhvr>
                                    </p:animMotion>
                                  </p:childTnLst>
                                </p:cTn>
                              </p:par>
                            </p:childTnLst>
                          </p:cTn>
                        </p:par>
                      </p:childTnLst>
                    </p:cTn>
                  </p:par>
                </p:childTnLst>
              </p:cTn>
              <p:nextCondLst>
                <p:cond evt="onClick" delay="0">
                  <p:tgtEl>
                    <p:spTgt spid="8"/>
                  </p:tgtEl>
                </p:cond>
              </p:nextCondLst>
            </p:seq>
            <p:seq concurrent="1" nextAc="seek">
              <p:cTn id="22" dur="indefinite" nodeType="interactiveSeq">
                <p:stCondLst>
                  <p:cond evt="onClick" delay="0">
                    <p:tgtEl>
                      <p:spTgt spid="9"/>
                    </p:tgtEl>
                  </p:cond>
                </p:stCondLst>
                <p:childTnLst>
                  <p:par>
                    <p:cTn id="23" fill="hold">
                      <p:stCondLst>
                        <p:cond evt="onBegin" delay="0">
                          <p:tn val="22"/>
                        </p:cond>
                      </p:stCondLst>
                      <p:childTnLst>
                        <p:par>
                          <p:cTn id="24" fill="hold">
                            <p:stCondLst>
                              <p:cond delay="0"/>
                            </p:stCondLst>
                            <p:childTnLst>
                              <p:par>
                                <p:cTn id="25" presetID="42" presetClass="path" presetSubtype="0" accel="50000" decel="50000" fill="hold" nodeType="clickEffect">
                                  <p:stCondLst>
                                    <p:cond delay="0"/>
                                  </p:stCondLst>
                                  <p:childTnLst>
                                    <p:animMotion origin="layout" path="M 3.61111E-6 2.96296E-6 L -0.37136 -0.03727 ">
                                      <p:cBhvr>
                                        <p:cTn id="26" dur="2000" fill="hold"/>
                                        <p:tgtEl>
                                          <p:spTgt spid="9"/>
                                        </p:tgtEl>
                                        <p:attrNameLst>
                                          <p:attrName>ppt_x</p:attrName>
                                        </p:attrNameLst>
                                      </p:cBhvr>
                                    </p:animMotion>
                                  </p:childTnLst>
                                </p:cTn>
                              </p:par>
                            </p:childTnLst>
                          </p:cTn>
                        </p:par>
                      </p:childTnLst>
                    </p:cTn>
                  </p:par>
                </p:childTnLst>
              </p:cTn>
              <p:nextCondLst>
                <p:cond evt="onClick" delay="0">
                  <p:tgtEl>
                    <p:spTgt spid="9"/>
                  </p:tgtEl>
                </p:cond>
              </p:nextCondLst>
            </p:seq>
          </p:childTnLst>
        </p:cTn>
      </p:par>
    </p:tnLst>
  </p:timing>
</p:sld>
</file>

<file path=ppt/theme/theme1.xml><?xml version="1.0" encoding="utf-8"?>
<a:theme xmlns:a="http://schemas.openxmlformats.org/drawingml/2006/main" name="Defaul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205</TotalTime>
  <Words>757</Words>
  <Application>Microsoft Office PowerPoint</Application>
  <PresentationFormat>On-screen Show (4:3)</PresentationFormat>
  <Paragraphs>137</Paragraphs>
  <Slides>32</Slides>
  <Notes>15</Notes>
  <HiddenSlides>0</HiddenSlides>
  <MMClips>10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Default</vt:lpstr>
      <vt:lpstr>PowerPoint Presentation</vt:lpstr>
      <vt:lpstr>PowerPoint Presentation</vt:lpstr>
      <vt:lpstr>Students will need:</vt:lpstr>
      <vt:lpstr>Phonics</vt:lpstr>
      <vt:lpstr>Sound Sort Can you find which one is the odd one out?</vt:lpstr>
      <vt:lpstr>PowerPoint Presentation</vt:lpstr>
      <vt:lpstr>PowerPoint Presentation</vt:lpstr>
      <vt:lpstr>PowerPoint Presentation</vt:lpstr>
      <vt:lpstr>PowerPoint Presentation</vt:lpstr>
      <vt:lpstr>PowerPoint Presentation</vt:lpstr>
      <vt:lpstr>     Blending: Sound out 3 words daily</vt:lpstr>
      <vt:lpstr>Rhyming Words: at family</vt:lpstr>
      <vt:lpstr>Short  writing activities</vt:lpstr>
      <vt:lpstr>Reminder: Correct letter formation is SO important</vt:lpstr>
      <vt:lpstr>Oral language</vt:lpstr>
      <vt:lpstr>Questions</vt:lpstr>
      <vt:lpstr>Spot the difference</vt:lpstr>
      <vt:lpstr>Look at the first picture in each row. Can you find the matching picture?</vt:lpstr>
      <vt:lpstr>Reading</vt:lpstr>
      <vt:lpstr>PowerPoint Presentation</vt:lpstr>
      <vt:lpstr>Tricky Words</vt:lpstr>
      <vt:lpstr>Can you find the matches?</vt:lpstr>
      <vt:lpstr>Can you find the matches?</vt:lpstr>
      <vt:lpstr>Have fun learning this poem and adding actions.</vt:lpstr>
      <vt:lpstr>Gaeilge - Irish</vt:lpstr>
      <vt:lpstr>carr</vt:lpstr>
      <vt:lpstr>PowerPoint Presentation</vt:lpstr>
      <vt:lpstr>PowerPoint Presentation</vt:lpstr>
      <vt:lpstr>PowerPoint Presentation</vt:lpstr>
      <vt:lpstr>PowerPoint Presentation</vt:lpstr>
      <vt:lpstr>Can you point to the right picture? Press the sound button to begin.</vt:lpstr>
      <vt:lpstr>Well done! You have completed all your work.</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Marina Boland</dc:creator>
  <cp:lastModifiedBy>Marina Boland</cp:lastModifiedBy>
  <cp:revision>17</cp:revision>
  <dcterms:created xsi:type="dcterms:W3CDTF">2009-04-16T11:32:32Z</dcterms:created>
  <dcterms:modified xsi:type="dcterms:W3CDTF">2020-04-16T18:21:53Z</dcterms:modified>
</cp:coreProperties>
</file>