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6" r:id="rId3"/>
    <p:sldId id="313" r:id="rId4"/>
    <p:sldId id="319" r:id="rId5"/>
    <p:sldId id="317" r:id="rId6"/>
    <p:sldId id="316" r:id="rId7"/>
    <p:sldId id="278" r:id="rId8"/>
    <p:sldId id="320" r:id="rId9"/>
    <p:sldId id="257" r:id="rId10"/>
    <p:sldId id="321" r:id="rId11"/>
    <p:sldId id="318" r:id="rId12"/>
    <p:sldId id="312" r:id="rId13"/>
    <p:sldId id="311" r:id="rId14"/>
    <p:sldId id="309" r:id="rId15"/>
    <p:sldId id="310" r:id="rId16"/>
    <p:sldId id="315" r:id="rId17"/>
    <p:sldId id="314" r:id="rId18"/>
    <p:sldId id="304" r:id="rId19"/>
    <p:sldId id="307" r:id="rId20"/>
    <p:sldId id="305" r:id="rId21"/>
    <p:sldId id="303" r:id="rId22"/>
    <p:sldId id="308" r:id="rId23"/>
    <p:sldId id="306" r:id="rId24"/>
    <p:sldId id="301" r:id="rId25"/>
    <p:sldId id="324" r:id="rId26"/>
    <p:sldId id="302" r:id="rId27"/>
    <p:sldId id="299" r:id="rId28"/>
    <p:sldId id="300" r:id="rId29"/>
    <p:sldId id="323" r:id="rId30"/>
    <p:sldId id="295" r:id="rId31"/>
    <p:sldId id="297" r:id="rId32"/>
    <p:sldId id="327" r:id="rId33"/>
    <p:sldId id="294" r:id="rId34"/>
    <p:sldId id="292" r:id="rId35"/>
    <p:sldId id="328" r:id="rId36"/>
    <p:sldId id="329" r:id="rId37"/>
    <p:sldId id="330" r:id="rId38"/>
    <p:sldId id="293" r:id="rId39"/>
    <p:sldId id="289" r:id="rId40"/>
    <p:sldId id="296" r:id="rId41"/>
    <p:sldId id="284" r:id="rId42"/>
    <p:sldId id="287" r:id="rId43"/>
    <p:sldId id="283" r:id="rId44"/>
    <p:sldId id="281" r:id="rId45"/>
    <p:sldId id="282" r:id="rId46"/>
    <p:sldId id="285" r:id="rId47"/>
    <p:sldId id="280" r:id="rId48"/>
    <p:sldId id="322" r:id="rId49"/>
    <p:sldId id="33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15" autoAdjust="0"/>
    <p:restoredTop sz="94662" autoAdjust="0"/>
  </p:normalViewPr>
  <p:slideViewPr>
    <p:cSldViewPr>
      <p:cViewPr>
        <p:scale>
          <a:sx n="70" d="100"/>
          <a:sy n="70" d="100"/>
        </p:scale>
        <p:origin x="-1152" y="-90"/>
      </p:cViewPr>
      <p:guideLst>
        <p:guide orient="horz" pos="2160"/>
        <p:guide pos="2880"/>
      </p:guideLst>
    </p:cSldViewPr>
  </p:slideViewPr>
  <p:outlineViewPr>
    <p:cViewPr>
      <p:scale>
        <a:sx n="33" d="100"/>
        <a:sy n="33" d="100"/>
      </p:scale>
      <p:origin x="0" y="3390"/>
    </p:cViewPr>
  </p:outlineViewPr>
  <p:notesTextViewPr>
    <p:cViewPr>
      <p:scale>
        <a:sx n="1" d="1"/>
        <a:sy n="1" d="1"/>
      </p:scale>
      <p:origin x="0" y="0"/>
    </p:cViewPr>
  </p:notesTextViewPr>
  <p:sorterViewPr>
    <p:cViewPr>
      <p:scale>
        <a:sx n="50" d="100"/>
        <a:sy n="50" d="100"/>
      </p:scale>
      <p:origin x="0" y="12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FB145F30-76D2-4271-8213-7CF4AE7526EE}" type="datetimeFigureOut">
              <a:rPr lang="en-IE" smtClean="0"/>
              <a:t>18/04/2020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692702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B145F30-76D2-4271-8213-7CF4AE7526EE}" type="datetimeFigureOut">
              <a:rPr lang="en-IE" smtClean="0"/>
              <a:t>18/04/2020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17965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B145F30-76D2-4271-8213-7CF4AE7526EE}" type="datetimeFigureOut">
              <a:rPr lang="en-IE" smtClean="0"/>
              <a:t>18/04/2020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77291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B145F30-76D2-4271-8213-7CF4AE7526EE}" type="datetimeFigureOut">
              <a:rPr lang="en-IE" smtClean="0"/>
              <a:t>18/04/2020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397186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145F30-76D2-4271-8213-7CF4AE7526EE}" type="datetimeFigureOut">
              <a:rPr lang="en-IE" smtClean="0"/>
              <a:t>18/04/2020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423999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FB145F30-76D2-4271-8213-7CF4AE7526EE}" type="datetimeFigureOut">
              <a:rPr lang="en-IE" smtClean="0"/>
              <a:t>18/04/2020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45404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FB145F30-76D2-4271-8213-7CF4AE7526EE}" type="datetimeFigureOut">
              <a:rPr lang="en-IE" smtClean="0"/>
              <a:t>18/04/2020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25873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FB145F30-76D2-4271-8213-7CF4AE7526EE}" type="datetimeFigureOut">
              <a:rPr lang="en-IE" smtClean="0"/>
              <a:t>18/04/2020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105745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45F30-76D2-4271-8213-7CF4AE7526EE}" type="datetimeFigureOut">
              <a:rPr lang="en-IE" smtClean="0"/>
              <a:t>18/04/2020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21336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45F30-76D2-4271-8213-7CF4AE7526EE}" type="datetimeFigureOut">
              <a:rPr lang="en-IE" smtClean="0"/>
              <a:t>18/04/2020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398485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45F30-76D2-4271-8213-7CF4AE7526EE}" type="datetimeFigureOut">
              <a:rPr lang="en-IE" smtClean="0"/>
              <a:t>18/04/2020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D30097C-AE2C-46C2-ADBF-E75117A05FFD}" type="slidenum">
              <a:rPr lang="en-IE" smtClean="0"/>
              <a:t>‹#›</a:t>
            </a:fld>
            <a:endParaRPr lang="en-IE"/>
          </a:p>
        </p:txBody>
      </p:sp>
    </p:spTree>
    <p:extLst>
      <p:ext uri="{BB962C8B-B14F-4D97-AF65-F5344CB8AC3E}">
        <p14:creationId xmlns:p14="http://schemas.microsoft.com/office/powerpoint/2010/main" val="461013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45F30-76D2-4271-8213-7CF4AE7526EE}" type="datetimeFigureOut">
              <a:rPr lang="en-IE" smtClean="0"/>
              <a:t>18/04/2020</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0097C-AE2C-46C2-ADBF-E75117A05FFD}" type="slidenum">
              <a:rPr lang="en-IE" smtClean="0"/>
              <a:t>‹#›</a:t>
            </a:fld>
            <a:endParaRPr lang="en-IE"/>
          </a:p>
        </p:txBody>
      </p:sp>
    </p:spTree>
    <p:extLst>
      <p:ext uri="{BB962C8B-B14F-4D97-AF65-F5344CB8AC3E}">
        <p14:creationId xmlns:p14="http://schemas.microsoft.com/office/powerpoint/2010/main" val="1024886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25962"/>
          </a:xfrm>
        </p:spPr>
        <p:txBody>
          <a:bodyPr>
            <a:noAutofit/>
          </a:bodyPr>
          <a:lstStyle/>
          <a:p>
            <a:r>
              <a:rPr lang="en-IE" sz="7200" dirty="0" smtClean="0">
                <a:solidFill>
                  <a:srgbClr val="FF0000"/>
                </a:solidFill>
                <a:latin typeface="Comic Sans MS" panose="030F0702030302020204" pitchFamily="66" charset="0"/>
              </a:rPr>
              <a:t>Home Art Ideas</a:t>
            </a:r>
            <a:br>
              <a:rPr lang="en-IE" sz="7200" dirty="0" smtClean="0">
                <a:solidFill>
                  <a:srgbClr val="FF0000"/>
                </a:solidFill>
                <a:latin typeface="Comic Sans MS" panose="030F0702030302020204" pitchFamily="66" charset="0"/>
              </a:rPr>
            </a:br>
            <a:r>
              <a:rPr lang="en-IE" sz="7200" dirty="0" smtClean="0">
                <a:solidFill>
                  <a:srgbClr val="FF0000"/>
                </a:solidFill>
                <a:latin typeface="Comic Sans MS" panose="030F0702030302020204" pitchFamily="66" charset="0"/>
              </a:rPr>
              <a:t>Junior Infants</a:t>
            </a:r>
            <a:endParaRPr lang="en-IE" sz="7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50447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869375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HJ-02\Desktop\IMG_20200417_1558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752600"/>
            <a:ext cx="4876800" cy="4643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675" y="413140"/>
            <a:ext cx="6553200" cy="1754326"/>
          </a:xfrm>
          <a:prstGeom prst="rect">
            <a:avLst/>
          </a:prstGeom>
          <a:noFill/>
        </p:spPr>
        <p:txBody>
          <a:bodyPr wrap="square" rtlCol="0">
            <a:spAutoFit/>
          </a:bodyPr>
          <a:lstStyle/>
          <a:p>
            <a:r>
              <a:rPr lang="en-IE" sz="3600" dirty="0" smtClean="0">
                <a:latin typeface="Comic Sans MS" panose="030F0702030302020204" pitchFamily="66" charset="0"/>
              </a:rPr>
              <a:t>Draw or help your child to draw their picture. Keep it simple.</a:t>
            </a:r>
            <a:endParaRPr lang="en-IE" sz="3600" dirty="0">
              <a:latin typeface="Comic Sans MS" panose="030F0702030302020204" pitchFamily="66" charset="0"/>
            </a:endParaRPr>
          </a:p>
        </p:txBody>
      </p:sp>
    </p:spTree>
    <p:extLst>
      <p:ext uri="{BB962C8B-B14F-4D97-AF65-F5344CB8AC3E}">
        <p14:creationId xmlns:p14="http://schemas.microsoft.com/office/powerpoint/2010/main" val="1885866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743369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80905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Cut the strips into little square tiles.</a:t>
            </a:r>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4027808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054124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831874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50379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163856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4208012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E" dirty="0" smtClean="0"/>
              <a:t>Each art idea can be done over the week. It does not need to be done in one go. Take your time with your child, play some music and enjoy!</a:t>
            </a:r>
            <a:endParaRPr lang="en-IE" dirty="0"/>
          </a:p>
        </p:txBody>
      </p:sp>
      <p:sp>
        <p:nvSpPr>
          <p:cNvPr id="3" name="Subtitle 2"/>
          <p:cNvSpPr>
            <a:spLocks noGrp="1"/>
          </p:cNvSpPr>
          <p:nvPr>
            <p:ph type="subTitle" idx="1"/>
          </p:nvPr>
        </p:nvSpPr>
        <p:spPr>
          <a:xfrm>
            <a:off x="685800" y="4419600"/>
            <a:ext cx="7467600" cy="1752600"/>
          </a:xfrm>
        </p:spPr>
        <p:txBody>
          <a:bodyPr>
            <a:normAutofit/>
          </a:bodyPr>
          <a:lstStyle/>
          <a:p>
            <a:r>
              <a:rPr lang="en-IE" dirty="0" smtClean="0">
                <a:solidFill>
                  <a:srgbClr val="FF0000"/>
                </a:solidFill>
              </a:rPr>
              <a:t>These particular lessons are great for practising cutting skills, strengthening fine motor skills and hand eye co-ordination.</a:t>
            </a:r>
            <a:endParaRPr lang="en-IE" dirty="0">
              <a:solidFill>
                <a:srgbClr val="FF0000"/>
              </a:solidFill>
            </a:endParaRPr>
          </a:p>
        </p:txBody>
      </p:sp>
    </p:spTree>
    <p:extLst>
      <p:ext uri="{BB962C8B-B14F-4D97-AF65-F5344CB8AC3E}">
        <p14:creationId xmlns:p14="http://schemas.microsoft.com/office/powerpoint/2010/main" val="3794338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40085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680298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614901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557153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710347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4251250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763036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178427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018262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793549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HJ-02\Desktop\IMG_20200417_154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905000"/>
            <a:ext cx="4495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19200" y="914400"/>
            <a:ext cx="3367781" cy="769441"/>
          </a:xfrm>
          <a:prstGeom prst="rect">
            <a:avLst/>
          </a:prstGeom>
          <a:noFill/>
        </p:spPr>
        <p:txBody>
          <a:bodyPr wrap="none" rtlCol="0">
            <a:spAutoFit/>
          </a:bodyPr>
          <a:lstStyle/>
          <a:p>
            <a:r>
              <a:rPr lang="en-IE" sz="4400" dirty="0" smtClean="0"/>
              <a:t>You will need;</a:t>
            </a:r>
            <a:endParaRPr lang="en-IE" sz="4400" dirty="0"/>
          </a:p>
        </p:txBody>
      </p:sp>
    </p:spTree>
    <p:extLst>
      <p:ext uri="{BB962C8B-B14F-4D97-AF65-F5344CB8AC3E}">
        <p14:creationId xmlns:p14="http://schemas.microsoft.com/office/powerpoint/2010/main" val="4263939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442851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474735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033134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351594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924800" cy="731838"/>
          </a:xfrm>
        </p:spPr>
        <p:txBody>
          <a:bodyPr>
            <a:normAutofit fontScale="90000"/>
          </a:bodyPr>
          <a:lstStyle/>
          <a:p>
            <a:r>
              <a:rPr lang="en-IE" dirty="0" smtClean="0">
                <a:latin typeface="Comic Sans MS" panose="030F0702030302020204" pitchFamily="66" charset="0"/>
              </a:rPr>
              <a:t>You can cut out the little characters and add them to your picture.</a:t>
            </a:r>
            <a:endParaRPr lang="en-IE" dirty="0">
              <a:latin typeface="Comic Sans MS" panose="030F0702030302020204"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4200" y="2209800"/>
            <a:ext cx="2822972" cy="3763963"/>
          </a:xfrm>
        </p:spPr>
      </p:pic>
    </p:spTree>
    <p:extLst>
      <p:ext uri="{BB962C8B-B14F-4D97-AF65-F5344CB8AC3E}">
        <p14:creationId xmlns:p14="http://schemas.microsoft.com/office/powerpoint/2010/main" val="516343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640569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omic Sans MS" panose="030F0702030302020204" pitchFamily="66" charset="0"/>
              </a:rPr>
              <a:t>Try your own picture.</a:t>
            </a:r>
            <a:endParaRPr lang="en-IE" dirty="0">
              <a:latin typeface="Comic Sans MS" panose="030F0702030302020204" pitchFamily="66" charset="0"/>
            </a:endParaRPr>
          </a:p>
        </p:txBody>
      </p:sp>
      <p:sp>
        <p:nvSpPr>
          <p:cNvPr id="3" name="Content Placeholder 2"/>
          <p:cNvSpPr>
            <a:spLocks noGrp="1"/>
          </p:cNvSpPr>
          <p:nvPr>
            <p:ph idx="1"/>
          </p:nvPr>
        </p:nvSpPr>
        <p:spPr/>
        <p:txBody>
          <a:bodyPr/>
          <a:lstStyle/>
          <a:p>
            <a:r>
              <a:rPr lang="en-IE" dirty="0" smtClean="0">
                <a:latin typeface="Comic Sans MS" panose="030F0702030302020204" pitchFamily="66" charset="0"/>
              </a:rPr>
              <a:t>You can use this idea to make a tile art picture of flowers, animals, fish, dinosaurs, trees or even to design your own outfit.</a:t>
            </a:r>
          </a:p>
          <a:p>
            <a:r>
              <a:rPr lang="en-IE" dirty="0" smtClean="0">
                <a:latin typeface="Comic Sans MS" panose="030F0702030302020204" pitchFamily="66" charset="0"/>
              </a:rPr>
              <a:t>Get creating!</a:t>
            </a:r>
            <a:endParaRPr lang="en-IE" dirty="0">
              <a:latin typeface="Comic Sans MS" panose="030F0702030302020204" pitchFamily="66" charset="0"/>
            </a:endParaRPr>
          </a:p>
        </p:txBody>
      </p:sp>
    </p:spTree>
    <p:extLst>
      <p:ext uri="{BB962C8B-B14F-4D97-AF65-F5344CB8AC3E}">
        <p14:creationId xmlns:p14="http://schemas.microsoft.com/office/powerpoint/2010/main" val="3479741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Lesson 2</a:t>
            </a:r>
            <a:endParaRPr lang="en-IE" dirty="0"/>
          </a:p>
        </p:txBody>
      </p:sp>
      <p:sp>
        <p:nvSpPr>
          <p:cNvPr id="3" name="Content Placeholder 2"/>
          <p:cNvSpPr>
            <a:spLocks noGrp="1"/>
          </p:cNvSpPr>
          <p:nvPr>
            <p:ph idx="1"/>
          </p:nvPr>
        </p:nvSpPr>
        <p:spPr/>
        <p:txBody>
          <a:bodyPr/>
          <a:lstStyle/>
          <a:p>
            <a:r>
              <a:rPr lang="en-IE" dirty="0" smtClean="0"/>
              <a:t>You can try this idea with any pictures lying around the place on cereal boxes, in magazines or old picture books.</a:t>
            </a:r>
          </a:p>
          <a:p>
            <a:r>
              <a:rPr lang="en-IE" dirty="0" smtClean="0"/>
              <a:t>You can do straight lines, zig zag and curved cutting lines to create a different effect.</a:t>
            </a:r>
          </a:p>
          <a:p>
            <a:r>
              <a:rPr lang="en-IE" dirty="0" smtClean="0"/>
              <a:t>Try it out!</a:t>
            </a:r>
            <a:endParaRPr lang="en-IE" dirty="0"/>
          </a:p>
        </p:txBody>
      </p:sp>
    </p:spTree>
    <p:extLst>
      <p:ext uri="{BB962C8B-B14F-4D97-AF65-F5344CB8AC3E}">
        <p14:creationId xmlns:p14="http://schemas.microsoft.com/office/powerpoint/2010/main" val="233187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154117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953017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SHJ-02\Desktop\IMG_20200417_154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524000"/>
            <a:ext cx="5512558"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106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608730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070947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010470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2775179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610568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677246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694843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3462624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HJ-02\Desktop\IMG_20200417_1639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09600"/>
            <a:ext cx="6934200" cy="601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069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IE" dirty="0" smtClean="0">
                <a:latin typeface="Comic Sans MS" panose="030F0702030302020204" pitchFamily="66" charset="0"/>
              </a:rPr>
              <a:t>Keep your leftover tiles and materials for your child to do some free art another day.</a:t>
            </a:r>
          </a:p>
          <a:p>
            <a:r>
              <a:rPr lang="en-IE" dirty="0" smtClean="0">
                <a:latin typeface="Comic Sans MS" panose="030F0702030302020204" pitchFamily="66" charset="0"/>
              </a:rPr>
              <a:t>Enjoy and keep safe.</a:t>
            </a:r>
            <a:endParaRPr lang="en-IE" dirty="0">
              <a:latin typeface="Comic Sans MS" panose="030F0702030302020204" pitchFamily="66" charset="0"/>
            </a:endParaRPr>
          </a:p>
        </p:txBody>
      </p:sp>
    </p:spTree>
    <p:extLst>
      <p:ext uri="{BB962C8B-B14F-4D97-AF65-F5344CB8AC3E}">
        <p14:creationId xmlns:p14="http://schemas.microsoft.com/office/powerpoint/2010/main" val="288085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HJ-02\Desktop\IMG_20200417_154300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05000"/>
            <a:ext cx="5522359"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914399"/>
            <a:ext cx="7515199" cy="461665"/>
          </a:xfrm>
          <a:prstGeom prst="rect">
            <a:avLst/>
          </a:prstGeom>
          <a:noFill/>
        </p:spPr>
        <p:txBody>
          <a:bodyPr wrap="none" rtlCol="0">
            <a:spAutoFit/>
          </a:bodyPr>
          <a:lstStyle/>
          <a:p>
            <a:r>
              <a:rPr lang="en-IE" sz="2400" dirty="0" smtClean="0">
                <a:latin typeface="Comic Sans MS" panose="030F0702030302020204" pitchFamily="66" charset="0"/>
              </a:rPr>
              <a:t>Keep one piece of card for drawing your picture on</a:t>
            </a:r>
            <a:r>
              <a:rPr lang="en-IE" dirty="0" smtClean="0"/>
              <a:t>.</a:t>
            </a:r>
            <a:endParaRPr lang="en-IE" dirty="0"/>
          </a:p>
        </p:txBody>
      </p:sp>
    </p:spTree>
    <p:extLst>
      <p:ext uri="{BB962C8B-B14F-4D97-AF65-F5344CB8AC3E}">
        <p14:creationId xmlns:p14="http://schemas.microsoft.com/office/powerpoint/2010/main" val="2896261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HJ-02\Desktop\IMG_20200417_1548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19200"/>
            <a:ext cx="3638550" cy="485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381000"/>
            <a:ext cx="5715000" cy="369332"/>
          </a:xfrm>
          <a:prstGeom prst="rect">
            <a:avLst/>
          </a:prstGeom>
          <a:noFill/>
        </p:spPr>
        <p:txBody>
          <a:bodyPr wrap="square" rtlCol="0">
            <a:spAutoFit/>
          </a:bodyPr>
          <a:lstStyle/>
          <a:p>
            <a:r>
              <a:rPr lang="en-IE" dirty="0" smtClean="0">
                <a:latin typeface="Comic Sans MS" panose="030F0702030302020204" pitchFamily="66" charset="0"/>
              </a:rPr>
              <a:t>Cut out squares of various colours from the boxes</a:t>
            </a:r>
            <a:r>
              <a:rPr lang="en-IE" dirty="0" smtClean="0"/>
              <a:t>.</a:t>
            </a:r>
            <a:endParaRPr lang="en-IE" dirty="0"/>
          </a:p>
        </p:txBody>
      </p:sp>
    </p:spTree>
    <p:extLst>
      <p:ext uri="{BB962C8B-B14F-4D97-AF65-F5344CB8AC3E}">
        <p14:creationId xmlns:p14="http://schemas.microsoft.com/office/powerpoint/2010/main" val="3401990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SHJ-02\Desktop\IMG_20200417_1549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778000"/>
            <a:ext cx="3467100" cy="462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400" y="533400"/>
            <a:ext cx="5715000" cy="1200329"/>
          </a:xfrm>
          <a:prstGeom prst="rect">
            <a:avLst/>
          </a:prstGeom>
          <a:noFill/>
        </p:spPr>
        <p:txBody>
          <a:bodyPr wrap="square" rtlCol="0">
            <a:spAutoFit/>
          </a:bodyPr>
          <a:lstStyle/>
          <a:p>
            <a:r>
              <a:rPr lang="en-IE" dirty="0" smtClean="0">
                <a:latin typeface="Comic Sans MS" panose="030F0702030302020204" pitchFamily="66" charset="0"/>
              </a:rPr>
              <a:t>Draw lines on these cut outs and get your child to cut carefully along the black lines. Give lots of encouragement, rest and help where necessary. Ensure your child is holding the scissors correctly.</a:t>
            </a:r>
            <a:endParaRPr lang="en-IE" dirty="0">
              <a:latin typeface="Comic Sans MS" panose="030F0702030302020204" pitchFamily="66" charset="0"/>
            </a:endParaRPr>
          </a:p>
        </p:txBody>
      </p:sp>
    </p:spTree>
    <p:extLst>
      <p:ext uri="{BB962C8B-B14F-4D97-AF65-F5344CB8AC3E}">
        <p14:creationId xmlns:p14="http://schemas.microsoft.com/office/powerpoint/2010/main" val="978338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HJ-02\Desktop\IMG_20200417_1558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143000"/>
            <a:ext cx="4959327"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533400"/>
            <a:ext cx="5638800" cy="523220"/>
          </a:xfrm>
          <a:prstGeom prst="rect">
            <a:avLst/>
          </a:prstGeom>
          <a:noFill/>
        </p:spPr>
        <p:txBody>
          <a:bodyPr wrap="square" rtlCol="0">
            <a:spAutoFit/>
          </a:bodyPr>
          <a:lstStyle/>
          <a:p>
            <a:r>
              <a:rPr lang="en-IE" sz="2800" dirty="0" smtClean="0">
                <a:latin typeface="Comic Sans MS" panose="030F0702030302020204" pitchFamily="66" charset="0"/>
              </a:rPr>
              <a:t>Sort out your coloured strips.</a:t>
            </a:r>
            <a:endParaRPr lang="en-IE" sz="2800" dirty="0">
              <a:latin typeface="Comic Sans MS" panose="030F0702030302020204" pitchFamily="66" charset="0"/>
            </a:endParaRPr>
          </a:p>
        </p:txBody>
      </p:sp>
    </p:spTree>
    <p:extLst>
      <p:ext uri="{BB962C8B-B14F-4D97-AF65-F5344CB8AC3E}">
        <p14:creationId xmlns:p14="http://schemas.microsoft.com/office/powerpoint/2010/main" val="487254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J-02\Desktop\IMG_20200417_1552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0"/>
            <a:ext cx="5448300"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81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267</Words>
  <Application>Microsoft Office PowerPoint</Application>
  <PresentationFormat>On-screen Show (4:3)</PresentationFormat>
  <Paragraphs>20</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Home Art Ideas Junior Infants</vt:lpstr>
      <vt:lpstr>Each art idea can be done over the week. It does not need to be done in one go. Take your time with your child, play some music and enjoy!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Cut the strips into little square tiles.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cut out the little characters and add them to your picture.</vt:lpstr>
      <vt:lpstr>PowerPoint Presentation</vt:lpstr>
      <vt:lpstr>Try your own picture.</vt:lpstr>
      <vt:lpstr>Lesson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SHJ-02</dc:creator>
  <cp:lastModifiedBy>Marina Boland</cp:lastModifiedBy>
  <cp:revision>11</cp:revision>
  <dcterms:created xsi:type="dcterms:W3CDTF">2020-04-17T16:58:32Z</dcterms:created>
  <dcterms:modified xsi:type="dcterms:W3CDTF">2020-04-18T13:00:13Z</dcterms:modified>
</cp:coreProperties>
</file>