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0"/>
  </p:notesMasterIdLst>
  <p:handoutMasterIdLst>
    <p:handoutMasterId r:id="rId21"/>
  </p:handoutMasterIdLst>
  <p:sldIdLst>
    <p:sldId id="256" r:id="rId5"/>
    <p:sldId id="266" r:id="rId6"/>
    <p:sldId id="268" r:id="rId7"/>
    <p:sldId id="261" r:id="rId8"/>
    <p:sldId id="272" r:id="rId9"/>
    <p:sldId id="258" r:id="rId10"/>
    <p:sldId id="257" r:id="rId11"/>
    <p:sldId id="271" r:id="rId12"/>
    <p:sldId id="264" r:id="rId13"/>
    <p:sldId id="263" r:id="rId14"/>
    <p:sldId id="262" r:id="rId15"/>
    <p:sldId id="265" r:id="rId16"/>
    <p:sldId id="269" r:id="rId17"/>
    <p:sldId id="267" r:id="rId18"/>
    <p:sldId id="270"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94" autoAdjust="0"/>
    <p:restoredTop sz="94712" autoAdjust="0"/>
  </p:normalViewPr>
  <p:slideViewPr>
    <p:cSldViewPr snapToGrid="0">
      <p:cViewPr varScale="1">
        <p:scale>
          <a:sx n="73" d="100"/>
          <a:sy n="73" d="100"/>
        </p:scale>
        <p:origin x="480" y="78"/>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72FDA2-4C1D-43DC-BA15-5C71CB595AF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IE"/>
        </a:p>
      </dgm:t>
    </dgm:pt>
    <dgm:pt modelId="{8BB80F63-329F-4470-8E57-791EDF972A20}">
      <dgm:prSet/>
      <dgm:spPr/>
      <dgm:t>
        <a:bodyPr/>
        <a:lstStyle/>
        <a:p>
          <a:pPr rtl="0"/>
          <a:r>
            <a:rPr lang="en-IE" dirty="0" smtClean="0"/>
            <a:t>What have you been doing?</a:t>
          </a:r>
          <a:endParaRPr lang="en-IE" dirty="0"/>
        </a:p>
      </dgm:t>
    </dgm:pt>
    <dgm:pt modelId="{F486CDD7-FE39-423A-9495-E1A5222ADCFE}" type="parTrans" cxnId="{F94B14E3-31C9-48BC-9D6C-47DE29D318F7}">
      <dgm:prSet/>
      <dgm:spPr/>
      <dgm:t>
        <a:bodyPr/>
        <a:lstStyle/>
        <a:p>
          <a:endParaRPr lang="en-IE"/>
        </a:p>
      </dgm:t>
    </dgm:pt>
    <dgm:pt modelId="{2F3BA5E6-D944-4403-839A-7CD276B0BDBB}" type="sibTrans" cxnId="{F94B14E3-31C9-48BC-9D6C-47DE29D318F7}">
      <dgm:prSet/>
      <dgm:spPr/>
      <dgm:t>
        <a:bodyPr/>
        <a:lstStyle/>
        <a:p>
          <a:endParaRPr lang="en-IE"/>
        </a:p>
      </dgm:t>
    </dgm:pt>
    <dgm:pt modelId="{B864913A-B825-4D12-A2E6-2A48592A8599}">
      <dgm:prSet/>
      <dgm:spPr/>
      <dgm:t>
        <a:bodyPr/>
        <a:lstStyle/>
        <a:p>
          <a:pPr rtl="0"/>
          <a:r>
            <a:rPr lang="en-IE" dirty="0" smtClean="0"/>
            <a:t>Literacy</a:t>
          </a:r>
        </a:p>
        <a:p>
          <a:pPr rtl="0"/>
          <a:r>
            <a:rPr lang="en-IE" dirty="0" smtClean="0"/>
            <a:t>Numeracy</a:t>
          </a:r>
          <a:endParaRPr lang="en-IE" dirty="0"/>
        </a:p>
      </dgm:t>
    </dgm:pt>
    <dgm:pt modelId="{798C8164-ABDD-41C7-813A-8FB46E31FAD2}" type="parTrans" cxnId="{66C06268-CA87-4426-986C-C2EFF78172F8}">
      <dgm:prSet/>
      <dgm:spPr/>
      <dgm:t>
        <a:bodyPr/>
        <a:lstStyle/>
        <a:p>
          <a:endParaRPr lang="en-IE"/>
        </a:p>
      </dgm:t>
    </dgm:pt>
    <dgm:pt modelId="{6C2B9478-A007-461D-8696-82561AB05ABA}" type="sibTrans" cxnId="{66C06268-CA87-4426-986C-C2EFF78172F8}">
      <dgm:prSet/>
      <dgm:spPr/>
      <dgm:t>
        <a:bodyPr/>
        <a:lstStyle/>
        <a:p>
          <a:endParaRPr lang="en-IE"/>
        </a:p>
      </dgm:t>
    </dgm:pt>
    <dgm:pt modelId="{B43EBCF7-73B9-42AF-9276-AE5FC5F61659}">
      <dgm:prSet/>
      <dgm:spPr/>
      <dgm:t>
        <a:bodyPr/>
        <a:lstStyle/>
        <a:p>
          <a:pPr rtl="0"/>
          <a:r>
            <a:rPr lang="en-IE" dirty="0" smtClean="0"/>
            <a:t>SESE/Art</a:t>
          </a:r>
        </a:p>
        <a:p>
          <a:pPr rtl="0"/>
          <a:r>
            <a:rPr lang="en-IE" dirty="0" err="1" smtClean="0"/>
            <a:t>Minibeasts</a:t>
          </a:r>
          <a:endParaRPr lang="en-IE" dirty="0" smtClean="0"/>
        </a:p>
        <a:p>
          <a:pPr rtl="0"/>
          <a:r>
            <a:rPr lang="en-IE" dirty="0" smtClean="0"/>
            <a:t>Life Cycle of the Butterfly</a:t>
          </a:r>
        </a:p>
        <a:p>
          <a:pPr rtl="0"/>
          <a:r>
            <a:rPr lang="en-IE" dirty="0" err="1" smtClean="0"/>
            <a:t>Minibeast</a:t>
          </a:r>
          <a:r>
            <a:rPr lang="en-IE" dirty="0" smtClean="0"/>
            <a:t> Art</a:t>
          </a:r>
          <a:endParaRPr lang="en-IE" dirty="0"/>
        </a:p>
      </dgm:t>
    </dgm:pt>
    <dgm:pt modelId="{C5583C8A-5450-470A-9804-6863D47E7C31}" type="parTrans" cxnId="{3E151AE0-A049-4B3F-B867-4C1140B5CE63}">
      <dgm:prSet/>
      <dgm:spPr/>
      <dgm:t>
        <a:bodyPr/>
        <a:lstStyle/>
        <a:p>
          <a:endParaRPr lang="en-IE"/>
        </a:p>
      </dgm:t>
    </dgm:pt>
    <dgm:pt modelId="{B6E4FBF1-1AA0-4979-B8C3-ED89D8B69F99}" type="sibTrans" cxnId="{3E151AE0-A049-4B3F-B867-4C1140B5CE63}">
      <dgm:prSet/>
      <dgm:spPr/>
      <dgm:t>
        <a:bodyPr/>
        <a:lstStyle/>
        <a:p>
          <a:endParaRPr lang="en-IE"/>
        </a:p>
      </dgm:t>
    </dgm:pt>
    <dgm:pt modelId="{C71D125C-09A0-4427-896B-510671D6D076}">
      <dgm:prSet/>
      <dgm:spPr/>
      <dgm:t>
        <a:bodyPr/>
        <a:lstStyle/>
        <a:p>
          <a:pPr rtl="0"/>
          <a:r>
            <a:rPr lang="en-IE" dirty="0" smtClean="0"/>
            <a:t>Be Active</a:t>
          </a:r>
        </a:p>
        <a:p>
          <a:pPr rtl="0"/>
          <a:r>
            <a:rPr lang="en-IE" dirty="0" smtClean="0"/>
            <a:t>Be Healthy</a:t>
          </a:r>
        </a:p>
        <a:p>
          <a:pPr rtl="0"/>
          <a:r>
            <a:rPr lang="en-IE" dirty="0" smtClean="0"/>
            <a:t>Sports Day</a:t>
          </a:r>
          <a:endParaRPr lang="en-IE" dirty="0"/>
        </a:p>
      </dgm:t>
    </dgm:pt>
    <dgm:pt modelId="{AE075C1F-5BE2-40D5-95DC-9129DDC2C367}" type="parTrans" cxnId="{5B25467A-C55A-4490-B773-E7EA95116303}">
      <dgm:prSet/>
      <dgm:spPr/>
      <dgm:t>
        <a:bodyPr/>
        <a:lstStyle/>
        <a:p>
          <a:endParaRPr lang="en-IE"/>
        </a:p>
      </dgm:t>
    </dgm:pt>
    <dgm:pt modelId="{34B02E6D-11B9-4C47-94BC-410C32600297}" type="sibTrans" cxnId="{5B25467A-C55A-4490-B773-E7EA95116303}">
      <dgm:prSet/>
      <dgm:spPr/>
      <dgm:t>
        <a:bodyPr/>
        <a:lstStyle/>
        <a:p>
          <a:endParaRPr lang="en-IE"/>
        </a:p>
      </dgm:t>
    </dgm:pt>
    <dgm:pt modelId="{D40F4044-079D-44A0-A479-206D6EE453F7}">
      <dgm:prSet/>
      <dgm:spPr/>
      <dgm:t>
        <a:bodyPr/>
        <a:lstStyle/>
        <a:p>
          <a:pPr rtl="0"/>
          <a:r>
            <a:rPr lang="en-IE" dirty="0" smtClean="0"/>
            <a:t>SPHE-Healthy Eating</a:t>
          </a:r>
          <a:endParaRPr lang="en-IE" dirty="0"/>
        </a:p>
      </dgm:t>
    </dgm:pt>
    <dgm:pt modelId="{C671777D-2765-4D0A-9A3F-B53BCFFFAF99}" type="parTrans" cxnId="{716ABA25-6013-492D-B32E-1F24D3DF9E55}">
      <dgm:prSet/>
      <dgm:spPr/>
      <dgm:t>
        <a:bodyPr/>
        <a:lstStyle/>
        <a:p>
          <a:endParaRPr lang="en-IE"/>
        </a:p>
      </dgm:t>
    </dgm:pt>
    <dgm:pt modelId="{7C6D0C47-A35D-4189-9966-61A32983FC01}" type="sibTrans" cxnId="{716ABA25-6013-492D-B32E-1F24D3DF9E55}">
      <dgm:prSet/>
      <dgm:spPr/>
      <dgm:t>
        <a:bodyPr/>
        <a:lstStyle/>
        <a:p>
          <a:endParaRPr lang="en-IE"/>
        </a:p>
      </dgm:t>
    </dgm:pt>
    <dgm:pt modelId="{3845C2C1-903E-4BBB-B1C6-0952806BD170}">
      <dgm:prSet/>
      <dgm:spPr/>
      <dgm:t>
        <a:bodyPr/>
        <a:lstStyle/>
        <a:p>
          <a:pPr rtl="0"/>
          <a:r>
            <a:rPr lang="en-IE" dirty="0" smtClean="0"/>
            <a:t>Useful Links</a:t>
          </a:r>
          <a:endParaRPr lang="en-IE" dirty="0"/>
        </a:p>
      </dgm:t>
    </dgm:pt>
    <dgm:pt modelId="{F3FC763B-F7FB-4CDB-B9D9-0E03887CBF4F}" type="parTrans" cxnId="{B205C03B-2C4A-409B-A07E-D9E7027A6004}">
      <dgm:prSet/>
      <dgm:spPr/>
      <dgm:t>
        <a:bodyPr/>
        <a:lstStyle/>
        <a:p>
          <a:endParaRPr lang="en-IE"/>
        </a:p>
      </dgm:t>
    </dgm:pt>
    <dgm:pt modelId="{8D7355CC-C5EA-44FE-92EA-E75B1DAE2966}" type="sibTrans" cxnId="{B205C03B-2C4A-409B-A07E-D9E7027A6004}">
      <dgm:prSet/>
      <dgm:spPr/>
      <dgm:t>
        <a:bodyPr/>
        <a:lstStyle/>
        <a:p>
          <a:endParaRPr lang="en-IE"/>
        </a:p>
      </dgm:t>
    </dgm:pt>
    <dgm:pt modelId="{7C8F60D5-B199-4D25-B262-60C94CDBB89F}">
      <dgm:prSet/>
      <dgm:spPr/>
      <dgm:t>
        <a:bodyPr/>
        <a:lstStyle/>
        <a:p>
          <a:pPr rtl="0"/>
          <a:r>
            <a:rPr lang="en-IE" smtClean="0"/>
            <a:t>And finally…</a:t>
          </a:r>
          <a:endParaRPr lang="en-IE"/>
        </a:p>
      </dgm:t>
    </dgm:pt>
    <dgm:pt modelId="{9412B52E-2E5E-45E4-9F10-CEF0A2120041}" type="parTrans" cxnId="{553135AF-5FB9-41E9-ABE9-97CF289A3886}">
      <dgm:prSet/>
      <dgm:spPr/>
      <dgm:t>
        <a:bodyPr/>
        <a:lstStyle/>
        <a:p>
          <a:endParaRPr lang="en-IE"/>
        </a:p>
      </dgm:t>
    </dgm:pt>
    <dgm:pt modelId="{B7CA0C8D-2632-4204-AF18-EF86D5055CB2}" type="sibTrans" cxnId="{553135AF-5FB9-41E9-ABE9-97CF289A3886}">
      <dgm:prSet/>
      <dgm:spPr/>
      <dgm:t>
        <a:bodyPr/>
        <a:lstStyle/>
        <a:p>
          <a:endParaRPr lang="en-IE"/>
        </a:p>
      </dgm:t>
    </dgm:pt>
    <dgm:pt modelId="{CE29C5E3-260C-4FDF-970E-D2DA9AF7BE8D}" type="pres">
      <dgm:prSet presAssocID="{1172FDA2-4C1D-43DC-BA15-5C71CB595AFC}" presName="Name0" presStyleCnt="0">
        <dgm:presLayoutVars>
          <dgm:dir/>
          <dgm:resizeHandles val="exact"/>
        </dgm:presLayoutVars>
      </dgm:prSet>
      <dgm:spPr/>
      <dgm:t>
        <a:bodyPr/>
        <a:lstStyle/>
        <a:p>
          <a:endParaRPr lang="en-IE"/>
        </a:p>
      </dgm:t>
    </dgm:pt>
    <dgm:pt modelId="{29C57E24-0296-4742-B721-D93279093F1B}" type="pres">
      <dgm:prSet presAssocID="{1172FDA2-4C1D-43DC-BA15-5C71CB595AFC}" presName="arrow" presStyleLbl="bgShp" presStyleIdx="0" presStyleCnt="1"/>
      <dgm:spPr/>
    </dgm:pt>
    <dgm:pt modelId="{CE8CF863-86B2-460B-BEB0-EF1064CF9D11}" type="pres">
      <dgm:prSet presAssocID="{1172FDA2-4C1D-43DC-BA15-5C71CB595AFC}" presName="points" presStyleCnt="0"/>
      <dgm:spPr/>
    </dgm:pt>
    <dgm:pt modelId="{4168BF57-EDA0-45AD-B8CA-4F7284C0A663}" type="pres">
      <dgm:prSet presAssocID="{8BB80F63-329F-4470-8E57-791EDF972A20}" presName="compositeA" presStyleCnt="0"/>
      <dgm:spPr/>
    </dgm:pt>
    <dgm:pt modelId="{579B7ACF-E883-422E-A0D9-ED302F21ADA9}" type="pres">
      <dgm:prSet presAssocID="{8BB80F63-329F-4470-8E57-791EDF972A20}" presName="textA" presStyleLbl="revTx" presStyleIdx="0" presStyleCnt="7">
        <dgm:presLayoutVars>
          <dgm:bulletEnabled val="1"/>
        </dgm:presLayoutVars>
      </dgm:prSet>
      <dgm:spPr/>
      <dgm:t>
        <a:bodyPr/>
        <a:lstStyle/>
        <a:p>
          <a:endParaRPr lang="en-IE"/>
        </a:p>
      </dgm:t>
    </dgm:pt>
    <dgm:pt modelId="{AA303835-817C-4ADD-BAFA-EB741305D3C7}" type="pres">
      <dgm:prSet presAssocID="{8BB80F63-329F-4470-8E57-791EDF972A20}" presName="circleA" presStyleLbl="node1" presStyleIdx="0" presStyleCnt="7"/>
      <dgm:spPr/>
    </dgm:pt>
    <dgm:pt modelId="{D17F3ADC-CA22-4474-B0A0-14365FE55FB6}" type="pres">
      <dgm:prSet presAssocID="{8BB80F63-329F-4470-8E57-791EDF972A20}" presName="spaceA" presStyleCnt="0"/>
      <dgm:spPr/>
    </dgm:pt>
    <dgm:pt modelId="{9A06BB7E-3571-4A60-B866-54E2CB1DF878}" type="pres">
      <dgm:prSet presAssocID="{2F3BA5E6-D944-4403-839A-7CD276B0BDBB}" presName="space" presStyleCnt="0"/>
      <dgm:spPr/>
    </dgm:pt>
    <dgm:pt modelId="{1070708A-72AD-4429-8078-606DC9AAAA0D}" type="pres">
      <dgm:prSet presAssocID="{B864913A-B825-4D12-A2E6-2A48592A8599}" presName="compositeB" presStyleCnt="0"/>
      <dgm:spPr/>
    </dgm:pt>
    <dgm:pt modelId="{E587DE8E-8397-4CDF-90D8-4FF238757064}" type="pres">
      <dgm:prSet presAssocID="{B864913A-B825-4D12-A2E6-2A48592A8599}" presName="textB" presStyleLbl="revTx" presStyleIdx="1" presStyleCnt="7">
        <dgm:presLayoutVars>
          <dgm:bulletEnabled val="1"/>
        </dgm:presLayoutVars>
      </dgm:prSet>
      <dgm:spPr/>
      <dgm:t>
        <a:bodyPr/>
        <a:lstStyle/>
        <a:p>
          <a:endParaRPr lang="en-IE"/>
        </a:p>
      </dgm:t>
    </dgm:pt>
    <dgm:pt modelId="{162D1A98-81AA-422D-8818-7F2F03F7E1D2}" type="pres">
      <dgm:prSet presAssocID="{B864913A-B825-4D12-A2E6-2A48592A8599}" presName="circleB" presStyleLbl="node1" presStyleIdx="1" presStyleCnt="7"/>
      <dgm:spPr/>
    </dgm:pt>
    <dgm:pt modelId="{EB4AECE9-6958-4EBF-ADC8-3F9B58473213}" type="pres">
      <dgm:prSet presAssocID="{B864913A-B825-4D12-A2E6-2A48592A8599}" presName="spaceB" presStyleCnt="0"/>
      <dgm:spPr/>
    </dgm:pt>
    <dgm:pt modelId="{BFBB8977-A3E2-450A-824F-711B52D66586}" type="pres">
      <dgm:prSet presAssocID="{6C2B9478-A007-461D-8696-82561AB05ABA}" presName="space" presStyleCnt="0"/>
      <dgm:spPr/>
    </dgm:pt>
    <dgm:pt modelId="{1962F941-E419-4B58-8102-6A375E0A1E69}" type="pres">
      <dgm:prSet presAssocID="{B43EBCF7-73B9-42AF-9276-AE5FC5F61659}" presName="compositeA" presStyleCnt="0"/>
      <dgm:spPr/>
    </dgm:pt>
    <dgm:pt modelId="{DB499820-D01A-49E1-8936-F509C497C264}" type="pres">
      <dgm:prSet presAssocID="{B43EBCF7-73B9-42AF-9276-AE5FC5F61659}" presName="textA" presStyleLbl="revTx" presStyleIdx="2" presStyleCnt="7">
        <dgm:presLayoutVars>
          <dgm:bulletEnabled val="1"/>
        </dgm:presLayoutVars>
      </dgm:prSet>
      <dgm:spPr/>
      <dgm:t>
        <a:bodyPr/>
        <a:lstStyle/>
        <a:p>
          <a:endParaRPr lang="en-IE"/>
        </a:p>
      </dgm:t>
    </dgm:pt>
    <dgm:pt modelId="{09D979A7-DE72-41C2-9AA8-87347B2283E8}" type="pres">
      <dgm:prSet presAssocID="{B43EBCF7-73B9-42AF-9276-AE5FC5F61659}" presName="circleA" presStyleLbl="node1" presStyleIdx="2" presStyleCnt="7"/>
      <dgm:spPr/>
    </dgm:pt>
    <dgm:pt modelId="{8424BA83-2B5B-48D9-9C76-D7298C5E7E1B}" type="pres">
      <dgm:prSet presAssocID="{B43EBCF7-73B9-42AF-9276-AE5FC5F61659}" presName="spaceA" presStyleCnt="0"/>
      <dgm:spPr/>
    </dgm:pt>
    <dgm:pt modelId="{BE95E746-DB63-4436-8149-75F4C1CCCF02}" type="pres">
      <dgm:prSet presAssocID="{B6E4FBF1-1AA0-4979-B8C3-ED89D8B69F99}" presName="space" presStyleCnt="0"/>
      <dgm:spPr/>
    </dgm:pt>
    <dgm:pt modelId="{4AC62F56-D812-4971-A2A9-7174AD2DB723}" type="pres">
      <dgm:prSet presAssocID="{C71D125C-09A0-4427-896B-510671D6D076}" presName="compositeB" presStyleCnt="0"/>
      <dgm:spPr/>
    </dgm:pt>
    <dgm:pt modelId="{FFA73242-510C-4992-A19A-3528E4A0D889}" type="pres">
      <dgm:prSet presAssocID="{C71D125C-09A0-4427-896B-510671D6D076}" presName="textB" presStyleLbl="revTx" presStyleIdx="3" presStyleCnt="7">
        <dgm:presLayoutVars>
          <dgm:bulletEnabled val="1"/>
        </dgm:presLayoutVars>
      </dgm:prSet>
      <dgm:spPr/>
      <dgm:t>
        <a:bodyPr/>
        <a:lstStyle/>
        <a:p>
          <a:endParaRPr lang="en-IE"/>
        </a:p>
      </dgm:t>
    </dgm:pt>
    <dgm:pt modelId="{534A46D1-0A24-44EC-B648-E68DDEB4C868}" type="pres">
      <dgm:prSet presAssocID="{C71D125C-09A0-4427-896B-510671D6D076}" presName="circleB" presStyleLbl="node1" presStyleIdx="3" presStyleCnt="7"/>
      <dgm:spPr/>
    </dgm:pt>
    <dgm:pt modelId="{A23998F9-2A36-401A-939C-90651D580176}" type="pres">
      <dgm:prSet presAssocID="{C71D125C-09A0-4427-896B-510671D6D076}" presName="spaceB" presStyleCnt="0"/>
      <dgm:spPr/>
    </dgm:pt>
    <dgm:pt modelId="{FF3910AB-C281-4B76-98A8-23DC780E899E}" type="pres">
      <dgm:prSet presAssocID="{34B02E6D-11B9-4C47-94BC-410C32600297}" presName="space" presStyleCnt="0"/>
      <dgm:spPr/>
    </dgm:pt>
    <dgm:pt modelId="{6D5232BD-2B88-4770-A5F0-4D330C22B719}" type="pres">
      <dgm:prSet presAssocID="{D40F4044-079D-44A0-A479-206D6EE453F7}" presName="compositeA" presStyleCnt="0"/>
      <dgm:spPr/>
    </dgm:pt>
    <dgm:pt modelId="{354C81EE-AA6B-4F2B-A4CB-2B2D45C478B3}" type="pres">
      <dgm:prSet presAssocID="{D40F4044-079D-44A0-A479-206D6EE453F7}" presName="textA" presStyleLbl="revTx" presStyleIdx="4" presStyleCnt="7">
        <dgm:presLayoutVars>
          <dgm:bulletEnabled val="1"/>
        </dgm:presLayoutVars>
      </dgm:prSet>
      <dgm:spPr/>
      <dgm:t>
        <a:bodyPr/>
        <a:lstStyle/>
        <a:p>
          <a:endParaRPr lang="en-IE"/>
        </a:p>
      </dgm:t>
    </dgm:pt>
    <dgm:pt modelId="{5CE14CC5-A649-4766-8056-4DF4D160560E}" type="pres">
      <dgm:prSet presAssocID="{D40F4044-079D-44A0-A479-206D6EE453F7}" presName="circleA" presStyleLbl="node1" presStyleIdx="4" presStyleCnt="7"/>
      <dgm:spPr/>
    </dgm:pt>
    <dgm:pt modelId="{81CAE342-AB67-4220-8A2E-2B9AD3D6BEEE}" type="pres">
      <dgm:prSet presAssocID="{D40F4044-079D-44A0-A479-206D6EE453F7}" presName="spaceA" presStyleCnt="0"/>
      <dgm:spPr/>
    </dgm:pt>
    <dgm:pt modelId="{AAE0545F-FF8A-48D4-A122-1BF700547D56}" type="pres">
      <dgm:prSet presAssocID="{7C6D0C47-A35D-4189-9966-61A32983FC01}" presName="space" presStyleCnt="0"/>
      <dgm:spPr/>
    </dgm:pt>
    <dgm:pt modelId="{95E62B1F-A0CD-47DD-9CFE-975E0EF825D4}" type="pres">
      <dgm:prSet presAssocID="{3845C2C1-903E-4BBB-B1C6-0952806BD170}" presName="compositeB" presStyleCnt="0"/>
      <dgm:spPr/>
    </dgm:pt>
    <dgm:pt modelId="{6103B3A1-BEA9-4AE7-B386-B0A9F8C69600}" type="pres">
      <dgm:prSet presAssocID="{3845C2C1-903E-4BBB-B1C6-0952806BD170}" presName="textB" presStyleLbl="revTx" presStyleIdx="5" presStyleCnt="7">
        <dgm:presLayoutVars>
          <dgm:bulletEnabled val="1"/>
        </dgm:presLayoutVars>
      </dgm:prSet>
      <dgm:spPr/>
      <dgm:t>
        <a:bodyPr/>
        <a:lstStyle/>
        <a:p>
          <a:endParaRPr lang="en-IE"/>
        </a:p>
      </dgm:t>
    </dgm:pt>
    <dgm:pt modelId="{C395C179-ACB8-4510-9FBC-3BA259947EC8}" type="pres">
      <dgm:prSet presAssocID="{3845C2C1-903E-4BBB-B1C6-0952806BD170}" presName="circleB" presStyleLbl="node1" presStyleIdx="5" presStyleCnt="7"/>
      <dgm:spPr/>
    </dgm:pt>
    <dgm:pt modelId="{8D80F8E1-48A2-4E60-9266-0F5D93D2B9B4}" type="pres">
      <dgm:prSet presAssocID="{3845C2C1-903E-4BBB-B1C6-0952806BD170}" presName="spaceB" presStyleCnt="0"/>
      <dgm:spPr/>
    </dgm:pt>
    <dgm:pt modelId="{A3C53DC3-3CFE-43E3-8D72-E187B26818AD}" type="pres">
      <dgm:prSet presAssocID="{8D7355CC-C5EA-44FE-92EA-E75B1DAE2966}" presName="space" presStyleCnt="0"/>
      <dgm:spPr/>
    </dgm:pt>
    <dgm:pt modelId="{CBA064D6-EF30-48AA-8406-FF55377FF973}" type="pres">
      <dgm:prSet presAssocID="{7C8F60D5-B199-4D25-B262-60C94CDBB89F}" presName="compositeA" presStyleCnt="0"/>
      <dgm:spPr/>
    </dgm:pt>
    <dgm:pt modelId="{E8A9ACCA-F350-470C-A8B7-5F79D9B7349E}" type="pres">
      <dgm:prSet presAssocID="{7C8F60D5-B199-4D25-B262-60C94CDBB89F}" presName="textA" presStyleLbl="revTx" presStyleIdx="6" presStyleCnt="7">
        <dgm:presLayoutVars>
          <dgm:bulletEnabled val="1"/>
        </dgm:presLayoutVars>
      </dgm:prSet>
      <dgm:spPr/>
      <dgm:t>
        <a:bodyPr/>
        <a:lstStyle/>
        <a:p>
          <a:endParaRPr lang="en-IE"/>
        </a:p>
      </dgm:t>
    </dgm:pt>
    <dgm:pt modelId="{6C544EE5-DE19-4F6D-8F9C-3352C822FA1C}" type="pres">
      <dgm:prSet presAssocID="{7C8F60D5-B199-4D25-B262-60C94CDBB89F}" presName="circleA" presStyleLbl="node1" presStyleIdx="6" presStyleCnt="7"/>
      <dgm:spPr/>
    </dgm:pt>
    <dgm:pt modelId="{4DCB3703-7C44-4ED3-9893-DC88701E8B56}" type="pres">
      <dgm:prSet presAssocID="{7C8F60D5-B199-4D25-B262-60C94CDBB89F}" presName="spaceA" presStyleCnt="0"/>
      <dgm:spPr/>
    </dgm:pt>
  </dgm:ptLst>
  <dgm:cxnLst>
    <dgm:cxn modelId="{91622738-2AE0-4B48-85AD-678A9A89F785}" type="presOf" srcId="{B43EBCF7-73B9-42AF-9276-AE5FC5F61659}" destId="{DB499820-D01A-49E1-8936-F509C497C264}" srcOrd="0" destOrd="0" presId="urn:microsoft.com/office/officeart/2005/8/layout/hProcess11"/>
    <dgm:cxn modelId="{5B25467A-C55A-4490-B773-E7EA95116303}" srcId="{1172FDA2-4C1D-43DC-BA15-5C71CB595AFC}" destId="{C71D125C-09A0-4427-896B-510671D6D076}" srcOrd="3" destOrd="0" parTransId="{AE075C1F-5BE2-40D5-95DC-9129DDC2C367}" sibTransId="{34B02E6D-11B9-4C47-94BC-410C32600297}"/>
    <dgm:cxn modelId="{553135AF-5FB9-41E9-ABE9-97CF289A3886}" srcId="{1172FDA2-4C1D-43DC-BA15-5C71CB595AFC}" destId="{7C8F60D5-B199-4D25-B262-60C94CDBB89F}" srcOrd="6" destOrd="0" parTransId="{9412B52E-2E5E-45E4-9F10-CEF0A2120041}" sibTransId="{B7CA0C8D-2632-4204-AF18-EF86D5055CB2}"/>
    <dgm:cxn modelId="{8C993B6E-C59E-4B9B-A33F-40F8493C5609}" type="presOf" srcId="{8BB80F63-329F-4470-8E57-791EDF972A20}" destId="{579B7ACF-E883-422E-A0D9-ED302F21ADA9}" srcOrd="0" destOrd="0" presId="urn:microsoft.com/office/officeart/2005/8/layout/hProcess11"/>
    <dgm:cxn modelId="{3CF1A856-38B1-47E5-971F-99D1FAB66689}" type="presOf" srcId="{1172FDA2-4C1D-43DC-BA15-5C71CB595AFC}" destId="{CE29C5E3-260C-4FDF-970E-D2DA9AF7BE8D}" srcOrd="0" destOrd="0" presId="urn:microsoft.com/office/officeart/2005/8/layout/hProcess11"/>
    <dgm:cxn modelId="{63A85F79-5026-4995-AC5E-7E7B899AE54D}" type="presOf" srcId="{3845C2C1-903E-4BBB-B1C6-0952806BD170}" destId="{6103B3A1-BEA9-4AE7-B386-B0A9F8C69600}" srcOrd="0" destOrd="0" presId="urn:microsoft.com/office/officeart/2005/8/layout/hProcess11"/>
    <dgm:cxn modelId="{66C06268-CA87-4426-986C-C2EFF78172F8}" srcId="{1172FDA2-4C1D-43DC-BA15-5C71CB595AFC}" destId="{B864913A-B825-4D12-A2E6-2A48592A8599}" srcOrd="1" destOrd="0" parTransId="{798C8164-ABDD-41C7-813A-8FB46E31FAD2}" sibTransId="{6C2B9478-A007-461D-8696-82561AB05ABA}"/>
    <dgm:cxn modelId="{52069613-7DF9-413E-8E61-67D99D6DDFD3}" type="presOf" srcId="{B864913A-B825-4D12-A2E6-2A48592A8599}" destId="{E587DE8E-8397-4CDF-90D8-4FF238757064}" srcOrd="0" destOrd="0" presId="urn:microsoft.com/office/officeart/2005/8/layout/hProcess11"/>
    <dgm:cxn modelId="{3E151AE0-A049-4B3F-B867-4C1140B5CE63}" srcId="{1172FDA2-4C1D-43DC-BA15-5C71CB595AFC}" destId="{B43EBCF7-73B9-42AF-9276-AE5FC5F61659}" srcOrd="2" destOrd="0" parTransId="{C5583C8A-5450-470A-9804-6863D47E7C31}" sibTransId="{B6E4FBF1-1AA0-4979-B8C3-ED89D8B69F99}"/>
    <dgm:cxn modelId="{5D600C9F-A7AD-467E-ABA7-157E853D2624}" type="presOf" srcId="{7C8F60D5-B199-4D25-B262-60C94CDBB89F}" destId="{E8A9ACCA-F350-470C-A8B7-5F79D9B7349E}" srcOrd="0" destOrd="0" presId="urn:microsoft.com/office/officeart/2005/8/layout/hProcess11"/>
    <dgm:cxn modelId="{62CAABF9-6C11-468C-AEEF-15C132DE8748}" type="presOf" srcId="{C71D125C-09A0-4427-896B-510671D6D076}" destId="{FFA73242-510C-4992-A19A-3528E4A0D889}" srcOrd="0" destOrd="0" presId="urn:microsoft.com/office/officeart/2005/8/layout/hProcess11"/>
    <dgm:cxn modelId="{B205C03B-2C4A-409B-A07E-D9E7027A6004}" srcId="{1172FDA2-4C1D-43DC-BA15-5C71CB595AFC}" destId="{3845C2C1-903E-4BBB-B1C6-0952806BD170}" srcOrd="5" destOrd="0" parTransId="{F3FC763B-F7FB-4CDB-B9D9-0E03887CBF4F}" sibTransId="{8D7355CC-C5EA-44FE-92EA-E75B1DAE2966}"/>
    <dgm:cxn modelId="{F94B14E3-31C9-48BC-9D6C-47DE29D318F7}" srcId="{1172FDA2-4C1D-43DC-BA15-5C71CB595AFC}" destId="{8BB80F63-329F-4470-8E57-791EDF972A20}" srcOrd="0" destOrd="0" parTransId="{F486CDD7-FE39-423A-9495-E1A5222ADCFE}" sibTransId="{2F3BA5E6-D944-4403-839A-7CD276B0BDBB}"/>
    <dgm:cxn modelId="{716ABA25-6013-492D-B32E-1F24D3DF9E55}" srcId="{1172FDA2-4C1D-43DC-BA15-5C71CB595AFC}" destId="{D40F4044-079D-44A0-A479-206D6EE453F7}" srcOrd="4" destOrd="0" parTransId="{C671777D-2765-4D0A-9A3F-B53BCFFFAF99}" sibTransId="{7C6D0C47-A35D-4189-9966-61A32983FC01}"/>
    <dgm:cxn modelId="{9FA26478-F456-4038-926D-4A31238E9769}" type="presOf" srcId="{D40F4044-079D-44A0-A479-206D6EE453F7}" destId="{354C81EE-AA6B-4F2B-A4CB-2B2D45C478B3}" srcOrd="0" destOrd="0" presId="urn:microsoft.com/office/officeart/2005/8/layout/hProcess11"/>
    <dgm:cxn modelId="{482C2F06-7653-4B58-A8CA-896E0877CE3F}" type="presParOf" srcId="{CE29C5E3-260C-4FDF-970E-D2DA9AF7BE8D}" destId="{29C57E24-0296-4742-B721-D93279093F1B}" srcOrd="0" destOrd="0" presId="urn:microsoft.com/office/officeart/2005/8/layout/hProcess11"/>
    <dgm:cxn modelId="{80951A52-163E-46D4-9174-8C3A2F75373C}" type="presParOf" srcId="{CE29C5E3-260C-4FDF-970E-D2DA9AF7BE8D}" destId="{CE8CF863-86B2-460B-BEB0-EF1064CF9D11}" srcOrd="1" destOrd="0" presId="urn:microsoft.com/office/officeart/2005/8/layout/hProcess11"/>
    <dgm:cxn modelId="{4A60F2DF-59D9-4E70-B87A-71BDB28118D7}" type="presParOf" srcId="{CE8CF863-86B2-460B-BEB0-EF1064CF9D11}" destId="{4168BF57-EDA0-45AD-B8CA-4F7284C0A663}" srcOrd="0" destOrd="0" presId="urn:microsoft.com/office/officeart/2005/8/layout/hProcess11"/>
    <dgm:cxn modelId="{DE9AAE31-4303-4EAA-926B-49EC44B290A4}" type="presParOf" srcId="{4168BF57-EDA0-45AD-B8CA-4F7284C0A663}" destId="{579B7ACF-E883-422E-A0D9-ED302F21ADA9}" srcOrd="0" destOrd="0" presId="urn:microsoft.com/office/officeart/2005/8/layout/hProcess11"/>
    <dgm:cxn modelId="{7B636836-C942-4732-BAF7-AF454E592576}" type="presParOf" srcId="{4168BF57-EDA0-45AD-B8CA-4F7284C0A663}" destId="{AA303835-817C-4ADD-BAFA-EB741305D3C7}" srcOrd="1" destOrd="0" presId="urn:microsoft.com/office/officeart/2005/8/layout/hProcess11"/>
    <dgm:cxn modelId="{D8268C40-66C9-42A9-8F87-FF2FFB202DE4}" type="presParOf" srcId="{4168BF57-EDA0-45AD-B8CA-4F7284C0A663}" destId="{D17F3ADC-CA22-4474-B0A0-14365FE55FB6}" srcOrd="2" destOrd="0" presId="urn:microsoft.com/office/officeart/2005/8/layout/hProcess11"/>
    <dgm:cxn modelId="{36B0190F-8795-4CAC-9D14-10377DDF12F8}" type="presParOf" srcId="{CE8CF863-86B2-460B-BEB0-EF1064CF9D11}" destId="{9A06BB7E-3571-4A60-B866-54E2CB1DF878}" srcOrd="1" destOrd="0" presId="urn:microsoft.com/office/officeart/2005/8/layout/hProcess11"/>
    <dgm:cxn modelId="{E13005F3-96E7-4E94-9D85-CAB558638D2B}" type="presParOf" srcId="{CE8CF863-86B2-460B-BEB0-EF1064CF9D11}" destId="{1070708A-72AD-4429-8078-606DC9AAAA0D}" srcOrd="2" destOrd="0" presId="urn:microsoft.com/office/officeart/2005/8/layout/hProcess11"/>
    <dgm:cxn modelId="{10EDB49C-A377-4DB0-8221-14F9F378C1D0}" type="presParOf" srcId="{1070708A-72AD-4429-8078-606DC9AAAA0D}" destId="{E587DE8E-8397-4CDF-90D8-4FF238757064}" srcOrd="0" destOrd="0" presId="urn:microsoft.com/office/officeart/2005/8/layout/hProcess11"/>
    <dgm:cxn modelId="{CB35B1F2-E9B1-426B-8FCA-DEB9D4D5A19F}" type="presParOf" srcId="{1070708A-72AD-4429-8078-606DC9AAAA0D}" destId="{162D1A98-81AA-422D-8818-7F2F03F7E1D2}" srcOrd="1" destOrd="0" presId="urn:microsoft.com/office/officeart/2005/8/layout/hProcess11"/>
    <dgm:cxn modelId="{05454E2D-7E91-410C-9C41-C0B27D1EF139}" type="presParOf" srcId="{1070708A-72AD-4429-8078-606DC9AAAA0D}" destId="{EB4AECE9-6958-4EBF-ADC8-3F9B58473213}" srcOrd="2" destOrd="0" presId="urn:microsoft.com/office/officeart/2005/8/layout/hProcess11"/>
    <dgm:cxn modelId="{F8147DE9-B428-42DD-B9B4-D3EA261777D3}" type="presParOf" srcId="{CE8CF863-86B2-460B-BEB0-EF1064CF9D11}" destId="{BFBB8977-A3E2-450A-824F-711B52D66586}" srcOrd="3" destOrd="0" presId="urn:microsoft.com/office/officeart/2005/8/layout/hProcess11"/>
    <dgm:cxn modelId="{EE3F1490-9555-4DFB-9FE0-C59559ACF7F1}" type="presParOf" srcId="{CE8CF863-86B2-460B-BEB0-EF1064CF9D11}" destId="{1962F941-E419-4B58-8102-6A375E0A1E69}" srcOrd="4" destOrd="0" presId="urn:microsoft.com/office/officeart/2005/8/layout/hProcess11"/>
    <dgm:cxn modelId="{E91C1E42-6EA2-4B94-9CF1-B34E7A9538D5}" type="presParOf" srcId="{1962F941-E419-4B58-8102-6A375E0A1E69}" destId="{DB499820-D01A-49E1-8936-F509C497C264}" srcOrd="0" destOrd="0" presId="urn:microsoft.com/office/officeart/2005/8/layout/hProcess11"/>
    <dgm:cxn modelId="{8C24E6B4-CB66-4999-86B6-1A787F166A56}" type="presParOf" srcId="{1962F941-E419-4B58-8102-6A375E0A1E69}" destId="{09D979A7-DE72-41C2-9AA8-87347B2283E8}" srcOrd="1" destOrd="0" presId="urn:microsoft.com/office/officeart/2005/8/layout/hProcess11"/>
    <dgm:cxn modelId="{A9A1E2D3-66C7-494F-937E-2EB1F9277EAA}" type="presParOf" srcId="{1962F941-E419-4B58-8102-6A375E0A1E69}" destId="{8424BA83-2B5B-48D9-9C76-D7298C5E7E1B}" srcOrd="2" destOrd="0" presId="urn:microsoft.com/office/officeart/2005/8/layout/hProcess11"/>
    <dgm:cxn modelId="{010862C5-C92B-4E39-A59D-4CA3BE9F2199}" type="presParOf" srcId="{CE8CF863-86B2-460B-BEB0-EF1064CF9D11}" destId="{BE95E746-DB63-4436-8149-75F4C1CCCF02}" srcOrd="5" destOrd="0" presId="urn:microsoft.com/office/officeart/2005/8/layout/hProcess11"/>
    <dgm:cxn modelId="{0FCF3536-21A3-4DC9-A224-0031B445613F}" type="presParOf" srcId="{CE8CF863-86B2-460B-BEB0-EF1064CF9D11}" destId="{4AC62F56-D812-4971-A2A9-7174AD2DB723}" srcOrd="6" destOrd="0" presId="urn:microsoft.com/office/officeart/2005/8/layout/hProcess11"/>
    <dgm:cxn modelId="{648B48CD-9D45-4E35-B8F3-F34C89F86B6C}" type="presParOf" srcId="{4AC62F56-D812-4971-A2A9-7174AD2DB723}" destId="{FFA73242-510C-4992-A19A-3528E4A0D889}" srcOrd="0" destOrd="0" presId="urn:microsoft.com/office/officeart/2005/8/layout/hProcess11"/>
    <dgm:cxn modelId="{6780AD01-39C7-4C85-8337-F25565BED8F3}" type="presParOf" srcId="{4AC62F56-D812-4971-A2A9-7174AD2DB723}" destId="{534A46D1-0A24-44EC-B648-E68DDEB4C868}" srcOrd="1" destOrd="0" presId="urn:microsoft.com/office/officeart/2005/8/layout/hProcess11"/>
    <dgm:cxn modelId="{2E2FFDD9-B995-4A1D-9B5B-5D0E536CF288}" type="presParOf" srcId="{4AC62F56-D812-4971-A2A9-7174AD2DB723}" destId="{A23998F9-2A36-401A-939C-90651D580176}" srcOrd="2" destOrd="0" presId="urn:microsoft.com/office/officeart/2005/8/layout/hProcess11"/>
    <dgm:cxn modelId="{1845A339-471F-4966-A2F3-5E5F1ADBE67C}" type="presParOf" srcId="{CE8CF863-86B2-460B-BEB0-EF1064CF9D11}" destId="{FF3910AB-C281-4B76-98A8-23DC780E899E}" srcOrd="7" destOrd="0" presId="urn:microsoft.com/office/officeart/2005/8/layout/hProcess11"/>
    <dgm:cxn modelId="{3D2EE99C-7B06-4032-B983-A88218C653D9}" type="presParOf" srcId="{CE8CF863-86B2-460B-BEB0-EF1064CF9D11}" destId="{6D5232BD-2B88-4770-A5F0-4D330C22B719}" srcOrd="8" destOrd="0" presId="urn:microsoft.com/office/officeart/2005/8/layout/hProcess11"/>
    <dgm:cxn modelId="{D1BF7DCC-98D5-4F2B-AE8B-FB5B8F3AF424}" type="presParOf" srcId="{6D5232BD-2B88-4770-A5F0-4D330C22B719}" destId="{354C81EE-AA6B-4F2B-A4CB-2B2D45C478B3}" srcOrd="0" destOrd="0" presId="urn:microsoft.com/office/officeart/2005/8/layout/hProcess11"/>
    <dgm:cxn modelId="{C2B8CA27-F2C1-4E6A-A07A-7BE066B0BAB0}" type="presParOf" srcId="{6D5232BD-2B88-4770-A5F0-4D330C22B719}" destId="{5CE14CC5-A649-4766-8056-4DF4D160560E}" srcOrd="1" destOrd="0" presId="urn:microsoft.com/office/officeart/2005/8/layout/hProcess11"/>
    <dgm:cxn modelId="{FC9740BB-7BE3-4CB1-B0C5-2966518A297A}" type="presParOf" srcId="{6D5232BD-2B88-4770-A5F0-4D330C22B719}" destId="{81CAE342-AB67-4220-8A2E-2B9AD3D6BEEE}" srcOrd="2" destOrd="0" presId="urn:microsoft.com/office/officeart/2005/8/layout/hProcess11"/>
    <dgm:cxn modelId="{EAFCAADE-1049-47EF-B349-D6032AC8A507}" type="presParOf" srcId="{CE8CF863-86B2-460B-BEB0-EF1064CF9D11}" destId="{AAE0545F-FF8A-48D4-A122-1BF700547D56}" srcOrd="9" destOrd="0" presId="urn:microsoft.com/office/officeart/2005/8/layout/hProcess11"/>
    <dgm:cxn modelId="{14E6549D-F2BA-4DF5-A8D3-817C83FA1BA0}" type="presParOf" srcId="{CE8CF863-86B2-460B-BEB0-EF1064CF9D11}" destId="{95E62B1F-A0CD-47DD-9CFE-975E0EF825D4}" srcOrd="10" destOrd="0" presId="urn:microsoft.com/office/officeart/2005/8/layout/hProcess11"/>
    <dgm:cxn modelId="{5033B2BD-66D7-42CD-91BE-8BF838D92A9F}" type="presParOf" srcId="{95E62B1F-A0CD-47DD-9CFE-975E0EF825D4}" destId="{6103B3A1-BEA9-4AE7-B386-B0A9F8C69600}" srcOrd="0" destOrd="0" presId="urn:microsoft.com/office/officeart/2005/8/layout/hProcess11"/>
    <dgm:cxn modelId="{C5E936AC-6CC1-418B-9AEE-00F2BD004382}" type="presParOf" srcId="{95E62B1F-A0CD-47DD-9CFE-975E0EF825D4}" destId="{C395C179-ACB8-4510-9FBC-3BA259947EC8}" srcOrd="1" destOrd="0" presId="urn:microsoft.com/office/officeart/2005/8/layout/hProcess11"/>
    <dgm:cxn modelId="{C63568CF-EB34-4B54-8428-243F6F1DCBF2}" type="presParOf" srcId="{95E62B1F-A0CD-47DD-9CFE-975E0EF825D4}" destId="{8D80F8E1-48A2-4E60-9266-0F5D93D2B9B4}" srcOrd="2" destOrd="0" presId="urn:microsoft.com/office/officeart/2005/8/layout/hProcess11"/>
    <dgm:cxn modelId="{F1C33821-E4BF-4CCD-8C2E-35924FAE6D18}" type="presParOf" srcId="{CE8CF863-86B2-460B-BEB0-EF1064CF9D11}" destId="{A3C53DC3-3CFE-43E3-8D72-E187B26818AD}" srcOrd="11" destOrd="0" presId="urn:microsoft.com/office/officeart/2005/8/layout/hProcess11"/>
    <dgm:cxn modelId="{9BADC9BB-1664-492B-B1C0-A4EF4D4A4EEA}" type="presParOf" srcId="{CE8CF863-86B2-460B-BEB0-EF1064CF9D11}" destId="{CBA064D6-EF30-48AA-8406-FF55377FF973}" srcOrd="12" destOrd="0" presId="urn:microsoft.com/office/officeart/2005/8/layout/hProcess11"/>
    <dgm:cxn modelId="{9F0376AF-B247-4A11-BBC6-53AF22DC4504}" type="presParOf" srcId="{CBA064D6-EF30-48AA-8406-FF55377FF973}" destId="{E8A9ACCA-F350-470C-A8B7-5F79D9B7349E}" srcOrd="0" destOrd="0" presId="urn:microsoft.com/office/officeart/2005/8/layout/hProcess11"/>
    <dgm:cxn modelId="{AAF449F6-BAC6-41A7-8CAA-81E1E7E85372}" type="presParOf" srcId="{CBA064D6-EF30-48AA-8406-FF55377FF973}" destId="{6C544EE5-DE19-4F6D-8F9C-3352C822FA1C}" srcOrd="1" destOrd="0" presId="urn:microsoft.com/office/officeart/2005/8/layout/hProcess11"/>
    <dgm:cxn modelId="{D66723ED-7CAD-45BC-AD6F-C06FC8E1FFFC}" type="presParOf" srcId="{CBA064D6-EF30-48AA-8406-FF55377FF973}" destId="{4DCB3703-7C44-4ED3-9893-DC88701E8B56}"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57E24-0296-4742-B721-D93279093F1B}">
      <dsp:nvSpPr>
        <dsp:cNvPr id="0" name=""/>
        <dsp:cNvSpPr/>
      </dsp:nvSpPr>
      <dsp:spPr>
        <a:xfrm>
          <a:off x="0" y="1305401"/>
          <a:ext cx="10442575" cy="1740535"/>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9B7ACF-E883-422E-A0D9-ED302F21ADA9}">
      <dsp:nvSpPr>
        <dsp:cNvPr id="0" name=""/>
        <dsp:cNvSpPr/>
      </dsp:nvSpPr>
      <dsp:spPr>
        <a:xfrm>
          <a:off x="803" y="0"/>
          <a:ext cx="1287220"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rtl="0">
            <a:lnSpc>
              <a:spcPct val="90000"/>
            </a:lnSpc>
            <a:spcBef>
              <a:spcPct val="0"/>
            </a:spcBef>
            <a:spcAft>
              <a:spcPct val="35000"/>
            </a:spcAft>
          </a:pPr>
          <a:r>
            <a:rPr lang="en-IE" sz="1600" kern="1200" dirty="0" smtClean="0"/>
            <a:t>What have you been doing?</a:t>
          </a:r>
          <a:endParaRPr lang="en-IE" sz="1600" kern="1200" dirty="0"/>
        </a:p>
      </dsp:txBody>
      <dsp:txXfrm>
        <a:off x="803" y="0"/>
        <a:ext cx="1287220" cy="1740535"/>
      </dsp:txXfrm>
    </dsp:sp>
    <dsp:sp modelId="{AA303835-817C-4ADD-BAFA-EB741305D3C7}">
      <dsp:nvSpPr>
        <dsp:cNvPr id="0" name=""/>
        <dsp:cNvSpPr/>
      </dsp:nvSpPr>
      <dsp:spPr>
        <a:xfrm>
          <a:off x="426846"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87DE8E-8397-4CDF-90D8-4FF238757064}">
      <dsp:nvSpPr>
        <dsp:cNvPr id="0" name=""/>
        <dsp:cNvSpPr/>
      </dsp:nvSpPr>
      <dsp:spPr>
        <a:xfrm>
          <a:off x="1352384" y="2610802"/>
          <a:ext cx="1287220"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rtl="0">
            <a:lnSpc>
              <a:spcPct val="90000"/>
            </a:lnSpc>
            <a:spcBef>
              <a:spcPct val="0"/>
            </a:spcBef>
            <a:spcAft>
              <a:spcPct val="35000"/>
            </a:spcAft>
          </a:pPr>
          <a:r>
            <a:rPr lang="en-IE" sz="1600" kern="1200" dirty="0" smtClean="0"/>
            <a:t>Literacy</a:t>
          </a:r>
        </a:p>
        <a:p>
          <a:pPr lvl="0" algn="ctr" defTabSz="711200" rtl="0">
            <a:lnSpc>
              <a:spcPct val="90000"/>
            </a:lnSpc>
            <a:spcBef>
              <a:spcPct val="0"/>
            </a:spcBef>
            <a:spcAft>
              <a:spcPct val="35000"/>
            </a:spcAft>
          </a:pPr>
          <a:r>
            <a:rPr lang="en-IE" sz="1600" kern="1200" dirty="0" smtClean="0"/>
            <a:t>Numeracy</a:t>
          </a:r>
          <a:endParaRPr lang="en-IE" sz="1600" kern="1200" dirty="0"/>
        </a:p>
      </dsp:txBody>
      <dsp:txXfrm>
        <a:off x="1352384" y="2610802"/>
        <a:ext cx="1287220" cy="1740535"/>
      </dsp:txXfrm>
    </dsp:sp>
    <dsp:sp modelId="{162D1A98-81AA-422D-8818-7F2F03F7E1D2}">
      <dsp:nvSpPr>
        <dsp:cNvPr id="0" name=""/>
        <dsp:cNvSpPr/>
      </dsp:nvSpPr>
      <dsp:spPr>
        <a:xfrm>
          <a:off x="1778428"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499820-D01A-49E1-8936-F509C497C264}">
      <dsp:nvSpPr>
        <dsp:cNvPr id="0" name=""/>
        <dsp:cNvSpPr/>
      </dsp:nvSpPr>
      <dsp:spPr>
        <a:xfrm>
          <a:off x="2703966" y="0"/>
          <a:ext cx="1287220"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rtl="0">
            <a:lnSpc>
              <a:spcPct val="90000"/>
            </a:lnSpc>
            <a:spcBef>
              <a:spcPct val="0"/>
            </a:spcBef>
            <a:spcAft>
              <a:spcPct val="35000"/>
            </a:spcAft>
          </a:pPr>
          <a:r>
            <a:rPr lang="en-IE" sz="1600" kern="1200" dirty="0" smtClean="0"/>
            <a:t>SESE/Art</a:t>
          </a:r>
        </a:p>
        <a:p>
          <a:pPr lvl="0" algn="ctr" defTabSz="711200" rtl="0">
            <a:lnSpc>
              <a:spcPct val="90000"/>
            </a:lnSpc>
            <a:spcBef>
              <a:spcPct val="0"/>
            </a:spcBef>
            <a:spcAft>
              <a:spcPct val="35000"/>
            </a:spcAft>
          </a:pPr>
          <a:r>
            <a:rPr lang="en-IE" sz="1600" kern="1200" dirty="0" err="1" smtClean="0"/>
            <a:t>Minibeasts</a:t>
          </a:r>
          <a:endParaRPr lang="en-IE" sz="1600" kern="1200" dirty="0" smtClean="0"/>
        </a:p>
        <a:p>
          <a:pPr lvl="0" algn="ctr" defTabSz="711200" rtl="0">
            <a:lnSpc>
              <a:spcPct val="90000"/>
            </a:lnSpc>
            <a:spcBef>
              <a:spcPct val="0"/>
            </a:spcBef>
            <a:spcAft>
              <a:spcPct val="35000"/>
            </a:spcAft>
          </a:pPr>
          <a:r>
            <a:rPr lang="en-IE" sz="1600" kern="1200" dirty="0" smtClean="0"/>
            <a:t>Life Cycle of the Butterfly</a:t>
          </a:r>
        </a:p>
        <a:p>
          <a:pPr lvl="0" algn="ctr" defTabSz="711200" rtl="0">
            <a:lnSpc>
              <a:spcPct val="90000"/>
            </a:lnSpc>
            <a:spcBef>
              <a:spcPct val="0"/>
            </a:spcBef>
            <a:spcAft>
              <a:spcPct val="35000"/>
            </a:spcAft>
          </a:pPr>
          <a:r>
            <a:rPr lang="en-IE" sz="1600" kern="1200" dirty="0" err="1" smtClean="0"/>
            <a:t>Minibeast</a:t>
          </a:r>
          <a:r>
            <a:rPr lang="en-IE" sz="1600" kern="1200" dirty="0" smtClean="0"/>
            <a:t> Art</a:t>
          </a:r>
          <a:endParaRPr lang="en-IE" sz="1600" kern="1200" dirty="0"/>
        </a:p>
      </dsp:txBody>
      <dsp:txXfrm>
        <a:off x="2703966" y="0"/>
        <a:ext cx="1287220" cy="1740535"/>
      </dsp:txXfrm>
    </dsp:sp>
    <dsp:sp modelId="{09D979A7-DE72-41C2-9AA8-87347B2283E8}">
      <dsp:nvSpPr>
        <dsp:cNvPr id="0" name=""/>
        <dsp:cNvSpPr/>
      </dsp:nvSpPr>
      <dsp:spPr>
        <a:xfrm>
          <a:off x="3130010"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A73242-510C-4992-A19A-3528E4A0D889}">
      <dsp:nvSpPr>
        <dsp:cNvPr id="0" name=""/>
        <dsp:cNvSpPr/>
      </dsp:nvSpPr>
      <dsp:spPr>
        <a:xfrm>
          <a:off x="4055548" y="2610802"/>
          <a:ext cx="1287220"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rtl="0">
            <a:lnSpc>
              <a:spcPct val="90000"/>
            </a:lnSpc>
            <a:spcBef>
              <a:spcPct val="0"/>
            </a:spcBef>
            <a:spcAft>
              <a:spcPct val="35000"/>
            </a:spcAft>
          </a:pPr>
          <a:r>
            <a:rPr lang="en-IE" sz="1600" kern="1200" dirty="0" smtClean="0"/>
            <a:t>Be Active</a:t>
          </a:r>
        </a:p>
        <a:p>
          <a:pPr lvl="0" algn="ctr" defTabSz="711200" rtl="0">
            <a:lnSpc>
              <a:spcPct val="90000"/>
            </a:lnSpc>
            <a:spcBef>
              <a:spcPct val="0"/>
            </a:spcBef>
            <a:spcAft>
              <a:spcPct val="35000"/>
            </a:spcAft>
          </a:pPr>
          <a:r>
            <a:rPr lang="en-IE" sz="1600" kern="1200" dirty="0" smtClean="0"/>
            <a:t>Be Healthy</a:t>
          </a:r>
        </a:p>
        <a:p>
          <a:pPr lvl="0" algn="ctr" defTabSz="711200" rtl="0">
            <a:lnSpc>
              <a:spcPct val="90000"/>
            </a:lnSpc>
            <a:spcBef>
              <a:spcPct val="0"/>
            </a:spcBef>
            <a:spcAft>
              <a:spcPct val="35000"/>
            </a:spcAft>
          </a:pPr>
          <a:r>
            <a:rPr lang="en-IE" sz="1600" kern="1200" dirty="0" smtClean="0"/>
            <a:t>Sports Day</a:t>
          </a:r>
          <a:endParaRPr lang="en-IE" sz="1600" kern="1200" dirty="0"/>
        </a:p>
      </dsp:txBody>
      <dsp:txXfrm>
        <a:off x="4055548" y="2610802"/>
        <a:ext cx="1287220" cy="1740535"/>
      </dsp:txXfrm>
    </dsp:sp>
    <dsp:sp modelId="{534A46D1-0A24-44EC-B648-E68DDEB4C868}">
      <dsp:nvSpPr>
        <dsp:cNvPr id="0" name=""/>
        <dsp:cNvSpPr/>
      </dsp:nvSpPr>
      <dsp:spPr>
        <a:xfrm>
          <a:off x="4481591"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4C81EE-AA6B-4F2B-A4CB-2B2D45C478B3}">
      <dsp:nvSpPr>
        <dsp:cNvPr id="0" name=""/>
        <dsp:cNvSpPr/>
      </dsp:nvSpPr>
      <dsp:spPr>
        <a:xfrm>
          <a:off x="5407130" y="0"/>
          <a:ext cx="1287220"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rtl="0">
            <a:lnSpc>
              <a:spcPct val="90000"/>
            </a:lnSpc>
            <a:spcBef>
              <a:spcPct val="0"/>
            </a:spcBef>
            <a:spcAft>
              <a:spcPct val="35000"/>
            </a:spcAft>
          </a:pPr>
          <a:r>
            <a:rPr lang="en-IE" sz="1600" kern="1200" dirty="0" smtClean="0"/>
            <a:t>SPHE-Healthy Eating</a:t>
          </a:r>
          <a:endParaRPr lang="en-IE" sz="1600" kern="1200" dirty="0"/>
        </a:p>
      </dsp:txBody>
      <dsp:txXfrm>
        <a:off x="5407130" y="0"/>
        <a:ext cx="1287220" cy="1740535"/>
      </dsp:txXfrm>
    </dsp:sp>
    <dsp:sp modelId="{5CE14CC5-A649-4766-8056-4DF4D160560E}">
      <dsp:nvSpPr>
        <dsp:cNvPr id="0" name=""/>
        <dsp:cNvSpPr/>
      </dsp:nvSpPr>
      <dsp:spPr>
        <a:xfrm>
          <a:off x="5833173"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03B3A1-BEA9-4AE7-B386-B0A9F8C69600}">
      <dsp:nvSpPr>
        <dsp:cNvPr id="0" name=""/>
        <dsp:cNvSpPr/>
      </dsp:nvSpPr>
      <dsp:spPr>
        <a:xfrm>
          <a:off x="6758711" y="2610802"/>
          <a:ext cx="1287220"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rtl="0">
            <a:lnSpc>
              <a:spcPct val="90000"/>
            </a:lnSpc>
            <a:spcBef>
              <a:spcPct val="0"/>
            </a:spcBef>
            <a:spcAft>
              <a:spcPct val="35000"/>
            </a:spcAft>
          </a:pPr>
          <a:r>
            <a:rPr lang="en-IE" sz="1600" kern="1200" dirty="0" smtClean="0"/>
            <a:t>Useful Links</a:t>
          </a:r>
          <a:endParaRPr lang="en-IE" sz="1600" kern="1200" dirty="0"/>
        </a:p>
      </dsp:txBody>
      <dsp:txXfrm>
        <a:off x="6758711" y="2610802"/>
        <a:ext cx="1287220" cy="1740535"/>
      </dsp:txXfrm>
    </dsp:sp>
    <dsp:sp modelId="{C395C179-ACB8-4510-9FBC-3BA259947EC8}">
      <dsp:nvSpPr>
        <dsp:cNvPr id="0" name=""/>
        <dsp:cNvSpPr/>
      </dsp:nvSpPr>
      <dsp:spPr>
        <a:xfrm>
          <a:off x="7184755"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A9ACCA-F350-470C-A8B7-5F79D9B7349E}">
      <dsp:nvSpPr>
        <dsp:cNvPr id="0" name=""/>
        <dsp:cNvSpPr/>
      </dsp:nvSpPr>
      <dsp:spPr>
        <a:xfrm>
          <a:off x="8110293" y="0"/>
          <a:ext cx="1287220"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rtl="0">
            <a:lnSpc>
              <a:spcPct val="90000"/>
            </a:lnSpc>
            <a:spcBef>
              <a:spcPct val="0"/>
            </a:spcBef>
            <a:spcAft>
              <a:spcPct val="35000"/>
            </a:spcAft>
          </a:pPr>
          <a:r>
            <a:rPr lang="en-IE" sz="1600" kern="1200" smtClean="0"/>
            <a:t>And finally…</a:t>
          </a:r>
          <a:endParaRPr lang="en-IE" sz="1600" kern="1200"/>
        </a:p>
      </dsp:txBody>
      <dsp:txXfrm>
        <a:off x="8110293" y="0"/>
        <a:ext cx="1287220" cy="1740535"/>
      </dsp:txXfrm>
    </dsp:sp>
    <dsp:sp modelId="{6C544EE5-DE19-4F6D-8F9C-3352C822FA1C}">
      <dsp:nvSpPr>
        <dsp:cNvPr id="0" name=""/>
        <dsp:cNvSpPr/>
      </dsp:nvSpPr>
      <dsp:spPr>
        <a:xfrm>
          <a:off x="8536337"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6/1/2020</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6/1/2020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smtClean="0"/>
              <a:t>Click to 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smtClean="0"/>
              <a:t>Click to 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smtClean="0"/>
              <a:t>Click to 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smtClean="0"/>
              <a:t>Click to 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smtClean="0"/>
              <a:t>Click to 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smtClean="0"/>
              <a:t>Click to 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Click to 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Click to 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Click to 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smtClean="0"/>
              <a:t>Click to 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smtClean="0"/>
              <a:t>Click to 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smtClean="0"/>
              <a:t>Click to 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smtClean="0"/>
              <a:t>Click to 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Click to 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Click to 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Click to 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smtClean="0"/>
              <a:t>Click to edit Master text styles</a:t>
            </a:r>
          </a:p>
          <a:p>
            <a:pPr lvl="1"/>
            <a:r>
              <a:rPr lang="en-US" noProof="0" smtClean="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smtClean="0"/>
              <a:t>Click to edit Master text styles</a:t>
            </a:r>
          </a:p>
          <a:p>
            <a:pPr lvl="1"/>
            <a:r>
              <a:rPr lang="en-US" noProof="0" smtClean="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smtClean="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smtClean="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smtClean="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9.xml"/><Relationship Id="rId4" Type="http://schemas.openxmlformats.org/officeDocument/2006/relationships/hyperlink" Target="https://www.youtube.com/watch?v=QH_G1dSdP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8.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gif"/><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9.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14.xml.rels><?xml version="1.0" encoding="UTF-8" standalone="yes"?>
<Relationships xmlns="http://schemas.openxmlformats.org/package/2006/relationships"><Relationship Id="rId8" Type="http://schemas.openxmlformats.org/officeDocument/2006/relationships/hyperlink" Target="http://www.facebook.com/earlylearninginitiative/" TargetMode="External"/><Relationship Id="rId3" Type="http://schemas.openxmlformats.org/officeDocument/2006/relationships/hyperlink" Target="https://www.ncse.ie/theme-of-the-week" TargetMode="External"/><Relationship Id="rId7" Type="http://schemas.openxmlformats.org/officeDocument/2006/relationships/hyperlink" Target="https://storytoys.com/app/my-very-hungry-caterpillar/" TargetMode="External"/><Relationship Id="rId2" Type="http://schemas.openxmlformats.org/officeDocument/2006/relationships/hyperlink" Target="https://www.education.ie/en/The-Department/Announcements/new-relaxation-techniques.pdf" TargetMode="External"/><Relationship Id="rId1" Type="http://schemas.openxmlformats.org/officeDocument/2006/relationships/slideLayout" Target="../slideLayouts/slideLayout13.xml"/><Relationship Id="rId6" Type="http://schemas.openxmlformats.org/officeDocument/2006/relationships/hyperlink" Target="https://www.museum.ie/en-IE/Museums/Natural-History/Visitor-Information/3D-Virtual-Visit" TargetMode="External"/><Relationship Id="rId5" Type="http://schemas.openxmlformats.org/officeDocument/2006/relationships/hyperlink" Target="http://www.dublinzoo.ie/" TargetMode="External"/><Relationship Id="rId4" Type="http://schemas.openxmlformats.org/officeDocument/2006/relationships/hyperlink" Target="https://www.twinkl.i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hyperlink" Target="mailto:hscl@shjkillinarden.ie" TargetMode="Externa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0.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Kids on Desk Looking at Notebook">
            <a:extLst>
              <a:ext uri="{FF2B5EF4-FFF2-40B4-BE49-F238E27FC236}">
                <a16:creationId xmlns:a16="http://schemas.microsoft.com/office/drawing/2014/main" id="{F1EACC03-9DC7-4C77-9BAE-11CBF767B58D}"/>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p:pic>
      <p:sp>
        <p:nvSpPr>
          <p:cNvPr id="7" name="Text Placeholder 6">
            <a:extLst>
              <a:ext uri="{FF2B5EF4-FFF2-40B4-BE49-F238E27FC236}">
                <a16:creationId xmlns:a16="http://schemas.microsoft.com/office/drawing/2014/main" id="{7671E014-38A6-4604-84E2-0E92500FBC52}"/>
              </a:ext>
            </a:extLst>
          </p:cNvPr>
          <p:cNvSpPr>
            <a:spLocks noGrp="1"/>
          </p:cNvSpPr>
          <p:nvPr>
            <p:ph type="body" sz="quarter" idx="16"/>
          </p:nvPr>
        </p:nvSpPr>
        <p:spPr/>
        <p:txBody>
          <a:bodyPr>
            <a:normAutofit fontScale="85000" lnSpcReduction="20000"/>
          </a:bodyPr>
          <a:lstStyle/>
          <a:p>
            <a:r>
              <a:rPr lang="en-US" dirty="0" smtClean="0"/>
              <a:t>1</a:t>
            </a:r>
            <a:r>
              <a:rPr lang="en-US" baseline="30000" dirty="0" smtClean="0"/>
              <a:t>st</a:t>
            </a:r>
            <a:r>
              <a:rPr lang="en-US" dirty="0" smtClean="0"/>
              <a:t> – 12</a:t>
            </a:r>
            <a:r>
              <a:rPr lang="en-US" baseline="30000" dirty="0" smtClean="0"/>
              <a:t>th</a:t>
            </a:r>
            <a:r>
              <a:rPr lang="en-US" dirty="0" smtClean="0"/>
              <a:t> June</a:t>
            </a:r>
            <a:r>
              <a:rPr lang="en-US" dirty="0" smtClean="0"/>
              <a:t> </a:t>
            </a:r>
            <a:r>
              <a:rPr lang="en-US" dirty="0" smtClean="0"/>
              <a:t>2020</a:t>
            </a:r>
            <a:endParaRPr lang="ru-RU" dirty="0"/>
          </a:p>
        </p:txBody>
      </p:sp>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a:xfrm rot="840000">
            <a:off x="7071970" y="2629743"/>
            <a:ext cx="4851352" cy="1827069"/>
          </a:xfrm>
        </p:spPr>
        <p:txBody>
          <a:bodyPr>
            <a:normAutofit/>
          </a:bodyPr>
          <a:lstStyle/>
          <a:p>
            <a:r>
              <a:rPr lang="en-US" sz="4000" dirty="0" smtClean="0"/>
              <a:t>The Den.</a:t>
            </a:r>
            <a:endParaRPr lang="ru-RU" dirty="0"/>
          </a:p>
        </p:txBody>
      </p:sp>
      <p:sp>
        <p:nvSpPr>
          <p:cNvPr id="3" name="Subtitle 2">
            <a:extLst>
              <a:ext uri="{FF2B5EF4-FFF2-40B4-BE49-F238E27FC236}">
                <a16:creationId xmlns:a16="http://schemas.microsoft.com/office/drawing/2014/main" id="{5A81143F-FBEE-4565-886D-08852310C84F}"/>
              </a:ext>
            </a:extLst>
          </p:cNvPr>
          <p:cNvSpPr>
            <a:spLocks noGrp="1"/>
          </p:cNvSpPr>
          <p:nvPr>
            <p:ph type="subTitle" idx="1"/>
          </p:nvPr>
        </p:nvSpPr>
        <p:spPr>
          <a:xfrm rot="720000">
            <a:off x="7871451" y="5040023"/>
            <a:ext cx="3963590" cy="858767"/>
          </a:xfrm>
        </p:spPr>
        <p:txBody>
          <a:bodyPr>
            <a:normAutofit/>
          </a:bodyPr>
          <a:lstStyle/>
          <a:p>
            <a:r>
              <a:rPr lang="en-IE" dirty="0" smtClean="0">
                <a:latin typeface="+mj-lt"/>
              </a:rPr>
              <a:t>Theme</a:t>
            </a:r>
            <a:r>
              <a:rPr lang="en-IE" dirty="0">
                <a:latin typeface="+mj-lt"/>
              </a:rPr>
              <a:t> </a:t>
            </a:r>
            <a:r>
              <a:rPr lang="en-IE" dirty="0" smtClean="0">
                <a:latin typeface="+mj-lt"/>
              </a:rPr>
              <a:t>- </a:t>
            </a:r>
            <a:r>
              <a:rPr lang="en-IE" dirty="0" err="1" smtClean="0">
                <a:latin typeface="+mj-lt"/>
              </a:rPr>
              <a:t>Minibeasts</a:t>
            </a:r>
            <a:endParaRPr lang="ru-RU" dirty="0">
              <a:latin typeface="+mj-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7" y="0"/>
            <a:ext cx="6688665" cy="501649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387" y="3853653"/>
            <a:ext cx="3035338" cy="2277928"/>
          </a:xfrm>
          <a:prstGeom prst="rect">
            <a:avLst/>
          </a:prstGeom>
        </p:spPr>
      </p:pic>
      <p:pic>
        <p:nvPicPr>
          <p:cNvPr id="4" name="Picture 3"/>
          <p:cNvPicPr>
            <a:picLocks noChangeAspect="1"/>
          </p:cNvPicPr>
          <p:nvPr/>
        </p:nvPicPr>
        <p:blipFill>
          <a:blip r:embed="rId5"/>
          <a:stretch>
            <a:fillRect/>
          </a:stretch>
        </p:blipFill>
        <p:spPr>
          <a:xfrm>
            <a:off x="2952018" y="4437082"/>
            <a:ext cx="3928887" cy="2064647"/>
          </a:xfrm>
          <a:prstGeom prst="rect">
            <a:avLst/>
          </a:prstGeom>
        </p:spPr>
      </p:pic>
    </p:spTree>
    <p:extLst>
      <p:ext uri="{BB962C8B-B14F-4D97-AF65-F5344CB8AC3E}">
        <p14:creationId xmlns:p14="http://schemas.microsoft.com/office/powerpoint/2010/main" val="399774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dia Placeholder 4" descr="Media placeholder">
            <a:extLst>
              <a:ext uri="{FF2B5EF4-FFF2-40B4-BE49-F238E27FC236}">
                <a16:creationId xmlns:a16="http://schemas.microsoft.com/office/drawing/2014/main" id="{7401E5EB-604A-42B4-B9BC-979A2E90F535}"/>
              </a:ext>
            </a:extLst>
          </p:cNvPr>
          <p:cNvSpPr>
            <a:spLocks noGrp="1"/>
          </p:cNvSpPr>
          <p:nvPr>
            <p:ph type="media" sz="quarter" idx="13"/>
          </p:nvPr>
        </p:nvSpPr>
        <p:spPr>
          <a:xfrm>
            <a:off x="157185" y="0"/>
            <a:ext cx="9042019" cy="5109856"/>
          </a:xfrm>
        </p:spPr>
      </p:sp>
      <p:sp>
        <p:nvSpPr>
          <p:cNvPr id="2" name="Title 1">
            <a:extLst>
              <a:ext uri="{FF2B5EF4-FFF2-40B4-BE49-F238E27FC236}">
                <a16:creationId xmlns:a16="http://schemas.microsoft.com/office/drawing/2014/main" id="{F845AB00-1C5C-4EB0-B93F-C03AB7A9BC6F}"/>
              </a:ext>
            </a:extLst>
          </p:cNvPr>
          <p:cNvSpPr>
            <a:spLocks noGrp="1"/>
          </p:cNvSpPr>
          <p:nvPr>
            <p:ph type="title"/>
          </p:nvPr>
        </p:nvSpPr>
        <p:spPr>
          <a:xfrm>
            <a:off x="9424134" y="379085"/>
            <a:ext cx="2767866" cy="1960011"/>
          </a:xfrm>
        </p:spPr>
        <p:txBody>
          <a:bodyPr>
            <a:normAutofit/>
          </a:bodyPr>
          <a:lstStyle/>
          <a:p>
            <a:r>
              <a:rPr lang="en-US" sz="4800" dirty="0" smtClean="0"/>
              <a:t>SESE</a:t>
            </a:r>
            <a:r>
              <a:rPr lang="en-US" dirty="0" smtClean="0"/>
              <a:t/>
            </a:r>
            <a:br>
              <a:rPr lang="en-US" dirty="0" smtClean="0"/>
            </a:br>
            <a:r>
              <a:rPr lang="en-US" sz="3200" dirty="0" smtClean="0"/>
              <a:t>Life Cycle of the Butterfly</a:t>
            </a:r>
            <a:endParaRPr lang="en-US" sz="3200" dirty="0"/>
          </a:p>
        </p:txBody>
      </p:sp>
      <p:sp>
        <p:nvSpPr>
          <p:cNvPr id="3" name="Footer Placeholder 2">
            <a:extLst>
              <a:ext uri="{FF2B5EF4-FFF2-40B4-BE49-F238E27FC236}">
                <a16:creationId xmlns:a16="http://schemas.microsoft.com/office/drawing/2014/main" id="{E6ED2A0C-51B7-4C46-8FCB-2E66B0949EA3}"/>
              </a:ext>
            </a:extLst>
          </p:cNvPr>
          <p:cNvSpPr>
            <a:spLocks noGrp="1"/>
          </p:cNvSpPr>
          <p:nvPr>
            <p:ph type="ftr" sz="quarter" idx="11"/>
          </p:nvPr>
        </p:nvSpPr>
        <p:spPr>
          <a:xfrm>
            <a:off x="9628010" y="4248890"/>
            <a:ext cx="2488757" cy="699316"/>
          </a:xfrm>
        </p:spPr>
        <p:txBody>
          <a:bodyPr/>
          <a:lstStyle/>
          <a:p>
            <a:r>
              <a:rPr lang="en-US" sz="2400" dirty="0" smtClean="0"/>
              <a:t>Make your own</a:t>
            </a:r>
            <a:endParaRPr lang="en-US" sz="2400" dirty="0"/>
          </a:p>
        </p:txBody>
      </p:sp>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10</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7457" y="4948206"/>
            <a:ext cx="2609862" cy="1909794"/>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904" y="-421566"/>
            <a:ext cx="9325604" cy="6240941"/>
          </a:xfrm>
          <a:prstGeom prst="rect">
            <a:avLst/>
          </a:prstGeom>
        </p:spPr>
      </p:pic>
      <p:sp>
        <p:nvSpPr>
          <p:cNvPr id="6" name="Rectangle 5"/>
          <p:cNvSpPr/>
          <p:nvPr/>
        </p:nvSpPr>
        <p:spPr>
          <a:xfrm>
            <a:off x="1953698" y="6128386"/>
            <a:ext cx="5448992" cy="646331"/>
          </a:xfrm>
          <a:prstGeom prst="rect">
            <a:avLst/>
          </a:prstGeom>
        </p:spPr>
        <p:txBody>
          <a:bodyPr wrap="none">
            <a:spAutoFit/>
          </a:bodyPr>
          <a:lstStyle/>
          <a:p>
            <a:r>
              <a:rPr lang="en-IE" dirty="0" smtClean="0">
                <a:hlinkClick r:id="rId4"/>
              </a:rPr>
              <a:t>Watch this video on Butterflies</a:t>
            </a:r>
          </a:p>
          <a:p>
            <a:r>
              <a:rPr lang="en-IE" dirty="0" smtClean="0">
                <a:hlinkClick r:id="rId4"/>
              </a:rPr>
              <a:t>thttps</a:t>
            </a:r>
            <a:r>
              <a:rPr lang="en-IE" dirty="0">
                <a:hlinkClick r:id="rId4"/>
              </a:rPr>
              <a:t>://www.youtube.com/watch?v=QH_G1dSdPes</a:t>
            </a:r>
            <a:endParaRPr lang="en-IE" dirty="0"/>
          </a:p>
        </p:txBody>
      </p:sp>
    </p:spTree>
    <p:extLst>
      <p:ext uri="{BB962C8B-B14F-4D97-AF65-F5344CB8AC3E}">
        <p14:creationId xmlns:p14="http://schemas.microsoft.com/office/powerpoint/2010/main" val="4138966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CA1C1A-BC0A-4E81-82F8-5ACE20F863F6}"/>
              </a:ext>
            </a:extLst>
          </p:cNvPr>
          <p:cNvSpPr>
            <a:spLocks noGrp="1"/>
          </p:cNvSpPr>
          <p:nvPr>
            <p:ph type="title"/>
          </p:nvPr>
        </p:nvSpPr>
        <p:spPr>
          <a:xfrm rot="-360000">
            <a:off x="-108993" y="6522"/>
            <a:ext cx="3890555" cy="2007059"/>
          </a:xfrm>
        </p:spPr>
        <p:txBody>
          <a:bodyPr>
            <a:normAutofit/>
          </a:bodyPr>
          <a:lstStyle/>
          <a:p>
            <a:r>
              <a:rPr lang="en-US" dirty="0" err="1" smtClean="0"/>
              <a:t>Minibeast</a:t>
            </a:r>
            <a:r>
              <a:rPr lang="en-US" dirty="0" smtClean="0"/>
              <a:t/>
            </a:r>
            <a:br>
              <a:rPr lang="en-US" dirty="0" smtClean="0"/>
            </a:br>
            <a:r>
              <a:rPr lang="en-US" dirty="0" smtClean="0"/>
              <a:t>Art</a:t>
            </a:r>
            <a:endParaRPr lang="en-US" dirty="0"/>
          </a:p>
        </p:txBody>
      </p:sp>
      <p:sp>
        <p:nvSpPr>
          <p:cNvPr id="4" name="Text Placeholder 3">
            <a:extLst>
              <a:ext uri="{FF2B5EF4-FFF2-40B4-BE49-F238E27FC236}">
                <a16:creationId xmlns:a16="http://schemas.microsoft.com/office/drawing/2014/main" id="{1C507F06-C190-4897-A2E9-0AA8E6684053}"/>
              </a:ext>
            </a:extLst>
          </p:cNvPr>
          <p:cNvSpPr>
            <a:spLocks noGrp="1"/>
          </p:cNvSpPr>
          <p:nvPr>
            <p:ph type="body" idx="2"/>
          </p:nvPr>
        </p:nvSpPr>
        <p:spPr>
          <a:xfrm>
            <a:off x="1" y="2006599"/>
            <a:ext cx="3550548" cy="4304349"/>
          </a:xfrm>
        </p:spPr>
        <p:txBody>
          <a:bodyPr>
            <a:normAutofit fontScale="92500" lnSpcReduction="10000"/>
          </a:bodyPr>
          <a:lstStyle/>
          <a:p>
            <a:r>
              <a:rPr lang="en-US" sz="2400" dirty="0" smtClean="0">
                <a:solidFill>
                  <a:schemeClr val="accent1">
                    <a:lumMod val="20000"/>
                    <a:lumOff val="80000"/>
                  </a:schemeClr>
                </a:solidFill>
                <a:latin typeface="+mj-lt"/>
              </a:rPr>
              <a:t>Painted Stone Ladybird</a:t>
            </a:r>
          </a:p>
          <a:p>
            <a:r>
              <a:rPr lang="en-US" sz="2200" dirty="0" smtClean="0">
                <a:solidFill>
                  <a:schemeClr val="accent5"/>
                </a:solidFill>
                <a:latin typeface="+mj-lt"/>
              </a:rPr>
              <a:t>Step 1-Find a flat round stone</a:t>
            </a:r>
          </a:p>
          <a:p>
            <a:r>
              <a:rPr lang="en-US" sz="2200" dirty="0" smtClean="0">
                <a:solidFill>
                  <a:schemeClr val="accent5"/>
                </a:solidFill>
                <a:latin typeface="+mj-lt"/>
              </a:rPr>
              <a:t>Step 2-Paint the stone in red and leave to dry</a:t>
            </a:r>
          </a:p>
          <a:p>
            <a:r>
              <a:rPr lang="en-US" sz="2200" dirty="0" smtClean="0">
                <a:solidFill>
                  <a:schemeClr val="accent5"/>
                </a:solidFill>
                <a:latin typeface="+mj-lt"/>
              </a:rPr>
              <a:t>Step 3-Paint the head and spots in black</a:t>
            </a:r>
          </a:p>
          <a:p>
            <a:r>
              <a:rPr lang="en-US" sz="2200" dirty="0" smtClean="0">
                <a:solidFill>
                  <a:schemeClr val="accent5"/>
                </a:solidFill>
                <a:latin typeface="+mj-lt"/>
              </a:rPr>
              <a:t>Step 4-Stick on googly eyes or paint on the eyes</a:t>
            </a:r>
          </a:p>
          <a:p>
            <a:r>
              <a:rPr lang="en-US" sz="1900" dirty="0" smtClean="0">
                <a:solidFill>
                  <a:schemeClr val="accent1">
                    <a:lumMod val="20000"/>
                    <a:lumOff val="80000"/>
                  </a:schemeClr>
                </a:solidFill>
                <a:latin typeface="+mj-lt"/>
              </a:rPr>
              <a:t>You can make a whole ladybird family and display in your garden , balcony or windowsill!</a:t>
            </a:r>
            <a:endParaRPr lang="en-US" sz="1700" dirty="0" smtClean="0">
              <a:solidFill>
                <a:schemeClr val="accent1">
                  <a:lumMod val="20000"/>
                  <a:lumOff val="80000"/>
                </a:schemeClr>
              </a:solidFill>
            </a:endParaRPr>
          </a:p>
          <a:p>
            <a:endParaRPr lang="en-US" sz="1600" dirty="0"/>
          </a:p>
        </p:txBody>
      </p:sp>
      <p:pic>
        <p:nvPicPr>
          <p:cNvPr id="9" name="Picture Placeholder 8" descr="Painting and Drawing Tools Set">
            <a:extLst>
              <a:ext uri="{FF2B5EF4-FFF2-40B4-BE49-F238E27FC236}">
                <a16:creationId xmlns:a16="http://schemas.microsoft.com/office/drawing/2014/main" id="{71721CA4-A4DE-4064-A8E6-96148525225A}"/>
              </a:ext>
            </a:extLst>
          </p:cNvPr>
          <p:cNvPicPr>
            <a:picLocks noGrp="1" noChangeAspect="1"/>
          </p:cNvPicPr>
          <p:nvPr>
            <p:ph type="pic" sz="quarter" idx="1"/>
          </p:nvPr>
        </p:nvPicPr>
        <p:blipFill rotWithShape="1">
          <a:blip r:embed="rId2"/>
          <a:srcRect l="205" r="205"/>
          <a:stretch/>
        </p:blipFill>
        <p:spPr/>
      </p:pic>
      <p:sp>
        <p:nvSpPr>
          <p:cNvPr id="3" name="Slide Number Placeholder 2">
            <a:extLst>
              <a:ext uri="{FF2B5EF4-FFF2-40B4-BE49-F238E27FC236}">
                <a16:creationId xmlns:a16="http://schemas.microsoft.com/office/drawing/2014/main" id="{87725C8C-B6FF-4BEE-B7F0-3DFD7C2734C8}"/>
              </a:ext>
            </a:extLst>
          </p:cNvPr>
          <p:cNvSpPr>
            <a:spLocks noGrp="1"/>
          </p:cNvSpPr>
          <p:nvPr>
            <p:ph type="sldNum" sz="quarter" idx="12"/>
          </p:nvPr>
        </p:nvSpPr>
        <p:spPr/>
        <p:txBody>
          <a:bodyPr/>
          <a:lstStyle/>
          <a:p>
            <a:fld id="{98C0CDE5-970C-4CC4-BF43-0DA127E73E82}" type="slidenum">
              <a:rPr lang="en-US" smtClean="0"/>
              <a:pPr/>
              <a:t>11</a:t>
            </a:fld>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1485" y="0"/>
            <a:ext cx="4024749" cy="397192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856" y="2355145"/>
            <a:ext cx="3013184" cy="399031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8913" y="3928681"/>
            <a:ext cx="4807321" cy="2828924"/>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5534" y="0"/>
            <a:ext cx="3822582" cy="2355145"/>
          </a:xfrm>
          <a:prstGeom prst="rect">
            <a:avLst/>
          </a:prstGeom>
        </p:spPr>
      </p:pic>
    </p:spTree>
    <p:extLst>
      <p:ext uri="{BB962C8B-B14F-4D97-AF65-F5344CB8AC3E}">
        <p14:creationId xmlns:p14="http://schemas.microsoft.com/office/powerpoint/2010/main" val="2532577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a:lstStyle/>
          <a:p>
            <a:fld id="{98C0CDE5-970C-4CC4-BF43-0DA127E73E82}" type="slidenum">
              <a:rPr lang="en-US" smtClean="0"/>
              <a:t>12</a:t>
            </a:fld>
            <a:endParaRPr lang="en-US" dirty="0"/>
          </a:p>
        </p:txBody>
      </p:sp>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rot="21180000">
            <a:off x="150536" y="310597"/>
            <a:ext cx="4218248" cy="1091963"/>
          </a:xfrm>
        </p:spPr>
        <p:txBody>
          <a:bodyPr anchor="t">
            <a:normAutofit fontScale="90000"/>
          </a:bodyPr>
          <a:lstStyle/>
          <a:p>
            <a:r>
              <a:rPr lang="en-US" dirty="0" smtClean="0"/>
              <a:t>Sports Day </a:t>
            </a:r>
            <a:r>
              <a:rPr lang="en-US" sz="2800" dirty="0"/>
              <a:t/>
            </a:r>
            <a:br>
              <a:rPr lang="en-US" sz="2800" dirty="0"/>
            </a:br>
            <a:r>
              <a:rPr lang="en-US" sz="2700" dirty="0" smtClean="0"/>
              <a:t>Design Your own Obstacle Course using items in</a:t>
            </a:r>
            <a:br>
              <a:rPr lang="en-US" sz="2700" dirty="0" smtClean="0"/>
            </a:br>
            <a:r>
              <a:rPr lang="en-US" sz="2700" dirty="0" smtClean="0"/>
              <a:t> </a:t>
            </a:r>
            <a:r>
              <a:rPr lang="en-US" sz="2700" dirty="0" smtClean="0">
                <a:solidFill>
                  <a:schemeClr val="accent1">
                    <a:lumMod val="60000"/>
                    <a:lumOff val="40000"/>
                  </a:schemeClr>
                </a:solidFill>
              </a:rPr>
              <a:t>your house</a:t>
            </a:r>
            <a:endParaRPr lang="en-US" sz="2700" dirty="0">
              <a:solidFill>
                <a:schemeClr val="accent1">
                  <a:lumMod val="60000"/>
                  <a:lumOff val="40000"/>
                </a:schemeClr>
              </a:solidFill>
            </a:endParaRPr>
          </a:p>
        </p:txBody>
      </p:sp>
      <p:sp>
        <p:nvSpPr>
          <p:cNvPr id="7" name="Text Placeholder 6">
            <a:extLst>
              <a:ext uri="{FF2B5EF4-FFF2-40B4-BE49-F238E27FC236}">
                <a16:creationId xmlns:a16="http://schemas.microsoft.com/office/drawing/2014/main" id="{AE495B20-FF2C-4679-89D6-BE7A90DA9F73}"/>
              </a:ext>
            </a:extLst>
          </p:cNvPr>
          <p:cNvSpPr>
            <a:spLocks noGrp="1"/>
          </p:cNvSpPr>
          <p:nvPr>
            <p:ph type="body" sz="quarter" idx="13"/>
          </p:nvPr>
        </p:nvSpPr>
        <p:spPr>
          <a:xfrm>
            <a:off x="2019300" y="1943100"/>
            <a:ext cx="9283699" cy="3200638"/>
          </a:xfrm>
        </p:spPr>
        <p:txBody>
          <a:bodyPr/>
          <a:lstStyle/>
          <a:p>
            <a:r>
              <a:rPr lang="en-US" u="sng" dirty="0" smtClean="0">
                <a:solidFill>
                  <a:schemeClr val="accent3">
                    <a:lumMod val="60000"/>
                    <a:lumOff val="40000"/>
                  </a:schemeClr>
                </a:solidFill>
              </a:rPr>
              <a:t>    </a:t>
            </a:r>
            <a:endParaRPr lang="en-US" u="sng" dirty="0">
              <a:solidFill>
                <a:schemeClr val="accent3">
                  <a:lumMod val="60000"/>
                  <a:lumOff val="40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1590476" cy="2222500"/>
          </a:xfrm>
          <a:prstGeom prst="rect">
            <a:avLst/>
          </a:prstGeom>
        </p:spPr>
      </p:pic>
      <p:pic>
        <p:nvPicPr>
          <p:cNvPr id="2050" name="Picture 2" descr="6 indoor gross motor games to keep kids active - little to no prep time involv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8701" y="577781"/>
            <a:ext cx="3543300" cy="61596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week of simple gross motor activities to do with the ki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39788"/>
            <a:ext cx="3280307" cy="492046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ake Your Own Obstacle Course for Kids (and DIY Slip N Sli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4957" y="2800418"/>
            <a:ext cx="3702085" cy="370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82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noProof="0" smtClean="0"/>
              <a:t>ADD A FOOTER</a:t>
            </a:r>
            <a:endParaRPr lang="en-US" noProof="0" dirty="0"/>
          </a:p>
        </p:txBody>
      </p:sp>
      <p:sp>
        <p:nvSpPr>
          <p:cNvPr id="3" name="Slide Number Placeholder 2"/>
          <p:cNvSpPr>
            <a:spLocks noGrp="1"/>
          </p:cNvSpPr>
          <p:nvPr>
            <p:ph type="sldNum" sz="quarter" idx="12"/>
          </p:nvPr>
        </p:nvSpPr>
        <p:spPr/>
        <p:txBody>
          <a:bodyPr/>
          <a:lstStyle/>
          <a:p>
            <a:fld id="{98C0CDE5-970C-4CC4-BF43-0DA127E73E82}" type="slidenum">
              <a:rPr lang="en-US" noProof="0" smtClean="0"/>
              <a:t>13</a:t>
            </a:fld>
            <a:endParaRPr lang="en-US" noProof="0" dirty="0"/>
          </a:p>
        </p:txBody>
      </p:sp>
      <p:sp>
        <p:nvSpPr>
          <p:cNvPr id="4" name="Title 3"/>
          <p:cNvSpPr>
            <a:spLocks noGrp="1"/>
          </p:cNvSpPr>
          <p:nvPr>
            <p:ph type="title"/>
          </p:nvPr>
        </p:nvSpPr>
        <p:spPr>
          <a:xfrm rot="21180000">
            <a:off x="348064" y="373262"/>
            <a:ext cx="4391191" cy="3124667"/>
          </a:xfrm>
        </p:spPr>
        <p:txBody>
          <a:bodyPr>
            <a:normAutofit/>
          </a:bodyPr>
          <a:lstStyle/>
          <a:p>
            <a:r>
              <a:rPr lang="en-IE" dirty="0" smtClean="0"/>
              <a:t>Healthy Eating</a:t>
            </a:r>
            <a:br>
              <a:rPr lang="en-IE" dirty="0" smtClean="0"/>
            </a:br>
            <a:r>
              <a:rPr lang="en-IE" dirty="0"/>
              <a:t/>
            </a:r>
            <a:br>
              <a:rPr lang="en-IE" dirty="0"/>
            </a:br>
            <a:r>
              <a:rPr lang="en-IE" sz="2200" dirty="0" smtClean="0">
                <a:solidFill>
                  <a:schemeClr val="accent3">
                    <a:lumMod val="75000"/>
                  </a:schemeClr>
                </a:solidFill>
              </a:rPr>
              <a:t>Read or watch the story of The Very Hungry Caterpillar.</a:t>
            </a:r>
            <a:br>
              <a:rPr lang="en-IE" sz="2200" dirty="0" smtClean="0">
                <a:solidFill>
                  <a:schemeClr val="accent3">
                    <a:lumMod val="75000"/>
                  </a:schemeClr>
                </a:solidFill>
              </a:rPr>
            </a:br>
            <a:r>
              <a:rPr lang="en-IE" sz="2200" dirty="0" smtClean="0">
                <a:solidFill>
                  <a:schemeClr val="accent3">
                    <a:lumMod val="75000"/>
                  </a:schemeClr>
                </a:solidFill>
              </a:rPr>
              <a:t>Can you remember which healthy foods he ate?</a:t>
            </a:r>
            <a:br>
              <a:rPr lang="en-IE" sz="2200" dirty="0" smtClean="0">
                <a:solidFill>
                  <a:schemeClr val="accent3">
                    <a:lumMod val="75000"/>
                  </a:schemeClr>
                </a:solidFill>
              </a:rPr>
            </a:br>
            <a:r>
              <a:rPr lang="en-IE" sz="2200" dirty="0" smtClean="0">
                <a:solidFill>
                  <a:schemeClr val="accent3">
                    <a:lumMod val="75000"/>
                  </a:schemeClr>
                </a:solidFill>
              </a:rPr>
              <a:t>What happened when he ate too much unhealthy food?</a:t>
            </a:r>
            <a:endParaRPr lang="en-IE" sz="2200" dirty="0">
              <a:solidFill>
                <a:schemeClr val="accent3">
                  <a:lumMod val="75000"/>
                </a:schemeClr>
              </a:solidFill>
            </a:endParaRPr>
          </a:p>
        </p:txBody>
      </p:sp>
      <p:sp>
        <p:nvSpPr>
          <p:cNvPr id="5" name="Text Placeholder 4"/>
          <p:cNvSpPr>
            <a:spLocks noGrp="1"/>
          </p:cNvSpPr>
          <p:nvPr>
            <p:ph type="body" sz="quarter" idx="13"/>
          </p:nvPr>
        </p:nvSpPr>
        <p:spPr>
          <a:xfrm>
            <a:off x="2812008" y="5126109"/>
            <a:ext cx="3878952" cy="522354"/>
          </a:xfrm>
        </p:spPr>
        <p:txBody>
          <a:bodyPr>
            <a:noAutofit/>
          </a:bodyPr>
          <a:lstStyle/>
          <a:p>
            <a:r>
              <a:rPr lang="en-IE" sz="2400" b="1" i="1" dirty="0" smtClean="0">
                <a:solidFill>
                  <a:schemeClr val="tx2">
                    <a:lumMod val="60000"/>
                    <a:lumOff val="40000"/>
                  </a:schemeClr>
                </a:solidFill>
                <a:latin typeface="+mj-lt"/>
              </a:rPr>
              <a:t>Try a new healthy food this week. You could try some of these summer fruits.</a:t>
            </a:r>
          </a:p>
          <a:p>
            <a:r>
              <a:rPr lang="en-IE" sz="2400" b="1" i="1" dirty="0" smtClean="0">
                <a:solidFill>
                  <a:schemeClr val="accent3">
                    <a:lumMod val="75000"/>
                  </a:schemeClr>
                </a:solidFill>
                <a:latin typeface="+mj-lt"/>
              </a:rPr>
              <a:t>Healthy food can be fun!</a:t>
            </a:r>
            <a:endParaRPr lang="en-IE" sz="2400" b="1" i="1" dirty="0">
              <a:solidFill>
                <a:schemeClr val="accent3">
                  <a:lumMod val="75000"/>
                </a:schemeClr>
              </a:solidFill>
              <a:latin typeface="+mj-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0392" y="0"/>
            <a:ext cx="4013200" cy="291523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82854"/>
            <a:ext cx="2619713" cy="360886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9907" y="2863958"/>
            <a:ext cx="2076450" cy="207645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3429" y="4940408"/>
            <a:ext cx="1960628" cy="179376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1352" y="4703561"/>
            <a:ext cx="2716709" cy="2324100"/>
          </a:xfrm>
          <a:prstGeom prst="rect">
            <a:avLst/>
          </a:prstGeom>
        </p:spPr>
      </p:pic>
    </p:spTree>
    <p:extLst>
      <p:ext uri="{BB962C8B-B14F-4D97-AF65-F5344CB8AC3E}">
        <p14:creationId xmlns:p14="http://schemas.microsoft.com/office/powerpoint/2010/main" val="201460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14</a:t>
            </a:fld>
            <a:endParaRPr lang="en-US" noProof="0" dirty="0"/>
          </a:p>
        </p:txBody>
      </p:sp>
      <p:sp>
        <p:nvSpPr>
          <p:cNvPr id="4" name="Title 3"/>
          <p:cNvSpPr>
            <a:spLocks noGrp="1"/>
          </p:cNvSpPr>
          <p:nvPr>
            <p:ph type="title"/>
          </p:nvPr>
        </p:nvSpPr>
        <p:spPr/>
        <p:txBody>
          <a:bodyPr/>
          <a:lstStyle/>
          <a:p>
            <a:r>
              <a:rPr lang="en-IE" dirty="0" smtClean="0"/>
              <a:t>Useful Links</a:t>
            </a:r>
            <a:endParaRPr lang="en-IE" dirty="0"/>
          </a:p>
        </p:txBody>
      </p:sp>
      <p:sp>
        <p:nvSpPr>
          <p:cNvPr id="5" name="Content Placeholder 4"/>
          <p:cNvSpPr>
            <a:spLocks noGrp="1"/>
          </p:cNvSpPr>
          <p:nvPr>
            <p:ph idx="1"/>
          </p:nvPr>
        </p:nvSpPr>
        <p:spPr>
          <a:xfrm>
            <a:off x="911225" y="1777048"/>
            <a:ext cx="10442575" cy="4351338"/>
          </a:xfrm>
        </p:spPr>
        <p:txBody>
          <a:bodyPr>
            <a:normAutofit fontScale="92500" lnSpcReduction="10000"/>
          </a:bodyPr>
          <a:lstStyle/>
          <a:p>
            <a:pPr marL="0" indent="0">
              <a:buNone/>
            </a:pPr>
            <a:r>
              <a:rPr lang="en-IE" dirty="0" smtClean="0"/>
              <a:t>Here are some websites you might find helpful:</a:t>
            </a:r>
          </a:p>
          <a:p>
            <a:r>
              <a:rPr lang="en-IE" dirty="0" smtClean="0">
                <a:hlinkClick r:id="rId2"/>
              </a:rPr>
              <a:t>pdf</a:t>
            </a:r>
            <a:r>
              <a:rPr lang="en-IE" dirty="0" smtClean="0">
                <a:hlinkClick r:id="rId3"/>
              </a:rPr>
              <a:t>s</a:t>
            </a:r>
            <a:r>
              <a:rPr lang="en-IE" dirty="0">
                <a:hlinkClick r:id="rId3"/>
              </a:rPr>
              <a:t>://</a:t>
            </a:r>
            <a:r>
              <a:rPr lang="en-IE" dirty="0" smtClean="0">
                <a:hlinkClick r:id="rId3"/>
              </a:rPr>
              <a:t>www.ncse.ie/theme-of-the-week</a:t>
            </a:r>
            <a:r>
              <a:rPr lang="en-IE" dirty="0" smtClean="0"/>
              <a:t> </a:t>
            </a:r>
          </a:p>
          <a:p>
            <a:r>
              <a:rPr lang="en-IE" dirty="0">
                <a:hlinkClick r:id="rId4"/>
              </a:rPr>
              <a:t>https</a:t>
            </a:r>
            <a:r>
              <a:rPr lang="en-IE" dirty="0" smtClean="0">
                <a:hlinkClick r:id="rId4"/>
              </a:rPr>
              <a:t>://www.twinkl.ie</a:t>
            </a:r>
            <a:r>
              <a:rPr lang="en-IE" dirty="0" smtClean="0"/>
              <a:t> (</a:t>
            </a:r>
            <a:r>
              <a:rPr lang="en-IE" dirty="0" err="1" smtClean="0"/>
              <a:t>powerpoint</a:t>
            </a:r>
            <a:r>
              <a:rPr lang="en-IE" dirty="0" smtClean="0"/>
              <a:t> on Life Cycle of the Butterfly/</a:t>
            </a:r>
            <a:r>
              <a:rPr lang="en-IE" dirty="0" err="1" smtClean="0"/>
              <a:t>Minibeasts</a:t>
            </a:r>
            <a:r>
              <a:rPr lang="en-IE" dirty="0" smtClean="0"/>
              <a:t>/Healthy Eating)</a:t>
            </a:r>
          </a:p>
          <a:p>
            <a:r>
              <a:rPr lang="en-IE" dirty="0" smtClean="0">
                <a:hlinkClick r:id="rId5"/>
              </a:rPr>
              <a:t>www.dublinzoo.ie</a:t>
            </a:r>
            <a:endParaRPr lang="en-IE" dirty="0" smtClean="0"/>
          </a:p>
          <a:p>
            <a:r>
              <a:rPr lang="en-IE" dirty="0">
                <a:hlinkClick r:id="rId6"/>
              </a:rPr>
              <a:t>https://</a:t>
            </a:r>
            <a:r>
              <a:rPr lang="en-IE" dirty="0" smtClean="0">
                <a:hlinkClick r:id="rId6"/>
              </a:rPr>
              <a:t>www.museum.ie/en-IE/Museums/Natural-History/Visitor-Information/3D-Virtual-Visit</a:t>
            </a:r>
            <a:endParaRPr lang="en-IE" dirty="0" smtClean="0"/>
          </a:p>
          <a:p>
            <a:pPr marL="0" indent="0">
              <a:buNone/>
            </a:pPr>
            <a:r>
              <a:rPr lang="en-IE" dirty="0" smtClean="0">
                <a:hlinkClick r:id="rId7"/>
              </a:rPr>
              <a:t>                https</a:t>
            </a:r>
            <a:r>
              <a:rPr lang="en-IE" dirty="0">
                <a:hlinkClick r:id="rId7"/>
              </a:rPr>
              <a:t>://storytoys.com/app/my-very-hungry-caterpillar</a:t>
            </a:r>
            <a:r>
              <a:rPr lang="en-IE" dirty="0" smtClean="0">
                <a:hlinkClick r:id="rId7"/>
              </a:rPr>
              <a:t>/</a:t>
            </a:r>
            <a:endParaRPr lang="en-IE" dirty="0" smtClean="0"/>
          </a:p>
          <a:p>
            <a:pPr marL="0" indent="0">
              <a:buNone/>
            </a:pPr>
            <a:r>
              <a:rPr lang="en-IE" dirty="0" smtClean="0">
                <a:hlinkClick r:id="rId8"/>
              </a:rPr>
              <a:t>www.facebook.com/earlylearninginitiative/</a:t>
            </a:r>
            <a:r>
              <a:rPr lang="en-IE" dirty="0" smtClean="0"/>
              <a:t> for a lovely </a:t>
            </a:r>
            <a:r>
              <a:rPr lang="en-IE" dirty="0" smtClean="0"/>
              <a:t>interactive </a:t>
            </a:r>
            <a:r>
              <a:rPr lang="en-IE" dirty="0" smtClean="0"/>
              <a:t>storybook on Happiness.</a:t>
            </a:r>
          </a:p>
          <a:p>
            <a:pPr marL="0" indent="0">
              <a:buNone/>
            </a:pPr>
            <a:endParaRPr lang="en-IE" dirty="0" smtClean="0"/>
          </a:p>
          <a:p>
            <a:pPr marL="0" indent="0">
              <a:buNone/>
            </a:pPr>
            <a:endParaRPr lang="en-IE" dirty="0" smtClean="0"/>
          </a:p>
          <a:p>
            <a:endParaRPr lang="en-IE" dirty="0" smtClean="0"/>
          </a:p>
          <a:p>
            <a:endParaRPr lang="en-IE" dirty="0" smtClean="0"/>
          </a:p>
          <a:p>
            <a:pPr marL="0" indent="0">
              <a:buNone/>
            </a:pPr>
            <a:endParaRPr lang="en-IE" dirty="0" smtClean="0"/>
          </a:p>
          <a:p>
            <a:endParaRPr lang="en-IE" dirty="0"/>
          </a:p>
          <a:p>
            <a:pPr marL="0" indent="0">
              <a:buNone/>
            </a:pPr>
            <a:endParaRPr lang="en-IE" dirty="0"/>
          </a:p>
        </p:txBody>
      </p:sp>
    </p:spTree>
    <p:extLst>
      <p:ext uri="{BB962C8B-B14F-4D97-AF65-F5344CB8AC3E}">
        <p14:creationId xmlns:p14="http://schemas.microsoft.com/office/powerpoint/2010/main" val="15097657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180012" y="908050"/>
            <a:ext cx="6172200" cy="4770277"/>
          </a:xfrm>
        </p:spPr>
        <p:txBody>
          <a:bodyPr>
            <a:normAutofit fontScale="85000" lnSpcReduction="10000"/>
          </a:bodyPr>
          <a:lstStyle/>
          <a:p>
            <a:endParaRPr lang="en-IE" dirty="0" smtClean="0"/>
          </a:p>
          <a:p>
            <a:r>
              <a:rPr lang="en-IE" dirty="0" smtClean="0"/>
              <a:t>Special </a:t>
            </a:r>
            <a:r>
              <a:rPr lang="en-IE" dirty="0" smtClean="0"/>
              <a:t>hello to our 2</a:t>
            </a:r>
            <a:r>
              <a:rPr lang="en-IE" baseline="30000" dirty="0" smtClean="0"/>
              <a:t>nd</a:t>
            </a:r>
            <a:r>
              <a:rPr lang="en-IE" dirty="0" smtClean="0"/>
              <a:t> class friends Ava, Ciara, </a:t>
            </a:r>
            <a:r>
              <a:rPr lang="en-IE" dirty="0" err="1" smtClean="0"/>
              <a:t>Kalem</a:t>
            </a:r>
            <a:r>
              <a:rPr lang="en-IE" dirty="0" smtClean="0"/>
              <a:t>, </a:t>
            </a:r>
            <a:r>
              <a:rPr lang="en-IE" dirty="0" err="1" smtClean="0"/>
              <a:t>Kacper</a:t>
            </a:r>
            <a:r>
              <a:rPr lang="en-IE" dirty="0" smtClean="0"/>
              <a:t> and Max, who have to wait a bit longer to celebrate their 1</a:t>
            </a:r>
            <a:r>
              <a:rPr lang="en-IE" baseline="30000" dirty="0" smtClean="0"/>
              <a:t>st</a:t>
            </a:r>
            <a:r>
              <a:rPr lang="en-IE" dirty="0" smtClean="0"/>
              <a:t> </a:t>
            </a:r>
            <a:r>
              <a:rPr lang="en-IE" dirty="0" smtClean="0"/>
              <a:t>Communion</a:t>
            </a:r>
            <a:r>
              <a:rPr lang="en-IE" dirty="0" smtClean="0"/>
              <a:t>. Waiting can be hard but it will be an extra special day when it does happen.</a:t>
            </a:r>
          </a:p>
          <a:p>
            <a:r>
              <a:rPr lang="en-IE" dirty="0" smtClean="0"/>
              <a:t>Remember to keep washing your hands </a:t>
            </a:r>
            <a:r>
              <a:rPr lang="en-IE" dirty="0" smtClean="0"/>
              <a:t>and </a:t>
            </a:r>
            <a:r>
              <a:rPr lang="en-IE" dirty="0" smtClean="0"/>
              <a:t>keep safe.</a:t>
            </a:r>
          </a:p>
          <a:p>
            <a:r>
              <a:rPr lang="en-IE" dirty="0" smtClean="0"/>
              <a:t>We are here if you need us for anything.  </a:t>
            </a:r>
          </a:p>
          <a:p>
            <a:r>
              <a:rPr lang="en-IE" dirty="0" smtClean="0"/>
              <a:t>Enjoy the sunny weather! </a:t>
            </a:r>
          </a:p>
          <a:p>
            <a:r>
              <a:rPr lang="en-IE" dirty="0" smtClean="0"/>
              <a:t>Take care </a:t>
            </a:r>
            <a:r>
              <a:rPr lang="en-IE" dirty="0" smtClean="0">
                <a:sym typeface="Wingdings" panose="05000000000000000000" pitchFamily="2" charset="2"/>
              </a:rPr>
              <a:t></a:t>
            </a:r>
            <a:endParaRPr lang="en-IE" dirty="0" smtClean="0"/>
          </a:p>
          <a:p>
            <a:endParaRPr lang="en-IE" dirty="0" smtClean="0"/>
          </a:p>
          <a:p>
            <a:endParaRPr lang="en-IE" dirty="0"/>
          </a:p>
        </p:txBody>
      </p:sp>
      <p:sp>
        <p:nvSpPr>
          <p:cNvPr id="6" name="Text Placeholder 5"/>
          <p:cNvSpPr>
            <a:spLocks noGrp="1"/>
          </p:cNvSpPr>
          <p:nvPr>
            <p:ph type="body" sz="half" idx="2"/>
          </p:nvPr>
        </p:nvSpPr>
        <p:spPr>
          <a:xfrm>
            <a:off x="839788" y="2628900"/>
            <a:ext cx="3932237" cy="3049427"/>
          </a:xfrm>
        </p:spPr>
        <p:txBody>
          <a:bodyPr/>
          <a:lstStyle/>
          <a:p>
            <a:r>
              <a:rPr lang="en-IE" dirty="0" smtClean="0"/>
              <a:t>Also on the school website, you might like to check out:</a:t>
            </a:r>
          </a:p>
          <a:p>
            <a:r>
              <a:rPr lang="en-IE" dirty="0" smtClean="0"/>
              <a:t>Attention Autism videos </a:t>
            </a:r>
          </a:p>
          <a:p>
            <a:r>
              <a:rPr lang="en-IE" dirty="0" smtClean="0"/>
              <a:t>Occupational Therapy games</a:t>
            </a:r>
          </a:p>
          <a:p>
            <a:r>
              <a:rPr lang="en-IE" dirty="0" smtClean="0"/>
              <a:t>Storytime video</a:t>
            </a:r>
          </a:p>
          <a:p>
            <a:r>
              <a:rPr lang="en-IE" dirty="0" smtClean="0"/>
              <a:t>Bedtime stories with Holly</a:t>
            </a:r>
          </a:p>
          <a:p>
            <a:r>
              <a:rPr lang="en-IE" dirty="0" smtClean="0"/>
              <a:t>Our school community special video message</a:t>
            </a:r>
          </a:p>
          <a:p>
            <a:endParaRPr lang="en-IE" dirty="0"/>
          </a:p>
        </p:txBody>
      </p:sp>
      <p:sp>
        <p:nvSpPr>
          <p:cNvPr id="2" name="Title 1"/>
          <p:cNvSpPr>
            <a:spLocks noGrp="1"/>
          </p:cNvSpPr>
          <p:nvPr>
            <p:ph type="title"/>
          </p:nvPr>
        </p:nvSpPr>
        <p:spPr/>
        <p:txBody>
          <a:bodyPr/>
          <a:lstStyle/>
          <a:p>
            <a:r>
              <a:rPr lang="en-IE" smtClean="0"/>
              <a:t>Finally…</a:t>
            </a:r>
            <a:endParaRPr lang="en-IE" dirty="0"/>
          </a:p>
        </p:txBody>
      </p:sp>
    </p:spTree>
    <p:extLst>
      <p:ext uri="{BB962C8B-B14F-4D97-AF65-F5344CB8AC3E}">
        <p14:creationId xmlns:p14="http://schemas.microsoft.com/office/powerpoint/2010/main" val="13277920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E4DFBAD-6226-4D42-9E5F-E317F2B65C9E}"/>
              </a:ext>
            </a:extLst>
          </p:cNvPr>
          <p:cNvSpPr>
            <a:spLocks noGrp="1"/>
          </p:cNvSpPr>
          <p:nvPr>
            <p:ph type="ftr" sz="quarter" idx="11"/>
          </p:nvPr>
        </p:nvSpPr>
        <p:spPr>
          <a:xfrm>
            <a:off x="3953378" y="5580699"/>
            <a:ext cx="2639323" cy="365125"/>
          </a:xfrm>
        </p:spPr>
        <p:txBody>
          <a:bodyPr/>
          <a:lstStyle/>
          <a:p>
            <a:pPr algn="ctr"/>
            <a:r>
              <a:rPr lang="en-US" dirty="0" smtClean="0">
                <a:solidFill>
                  <a:schemeClr val="accent4"/>
                </a:solidFill>
                <a:latin typeface="+mn-lt"/>
              </a:rPr>
              <a:t>The Den Team</a:t>
            </a:r>
            <a:endParaRPr lang="en-US" dirty="0">
              <a:solidFill>
                <a:schemeClr val="accent4"/>
              </a:solidFill>
              <a:latin typeface="+mn-lt"/>
            </a:endParaRPr>
          </a:p>
        </p:txBody>
      </p:sp>
      <p:sp>
        <p:nvSpPr>
          <p:cNvPr id="3" name="Slide Number Placeholder 2">
            <a:extLst>
              <a:ext uri="{FF2B5EF4-FFF2-40B4-BE49-F238E27FC236}">
                <a16:creationId xmlns:a16="http://schemas.microsoft.com/office/drawing/2014/main" id="{1B207A22-C237-4907-825A-3E28A7AE92A4}"/>
              </a:ext>
            </a:extLst>
          </p:cNvPr>
          <p:cNvSpPr>
            <a:spLocks noGrp="1"/>
          </p:cNvSpPr>
          <p:nvPr>
            <p:ph type="sldNum" sz="quarter" idx="12"/>
          </p:nvPr>
        </p:nvSpPr>
        <p:spPr/>
        <p:txBody>
          <a:bodyPr/>
          <a:lstStyle/>
          <a:p>
            <a:fld id="{98C0CDE5-970C-4CC4-BF43-0DA127E73E82}" type="slidenum">
              <a:rPr lang="en-US" smtClean="0"/>
              <a:pPr/>
              <a:t>2</a:t>
            </a:fld>
            <a:endParaRPr lang="en-US" dirty="0"/>
          </a:p>
        </p:txBody>
      </p:sp>
      <p:sp>
        <p:nvSpPr>
          <p:cNvPr id="4" name="Title 3">
            <a:extLst>
              <a:ext uri="{FF2B5EF4-FFF2-40B4-BE49-F238E27FC236}">
                <a16:creationId xmlns:a16="http://schemas.microsoft.com/office/drawing/2014/main" id="{C2D9D162-C3F3-4DA6-ACF1-E33B89535E11}"/>
              </a:ext>
            </a:extLst>
          </p:cNvPr>
          <p:cNvSpPr>
            <a:spLocks noGrp="1"/>
          </p:cNvSpPr>
          <p:nvPr>
            <p:ph type="title"/>
          </p:nvPr>
        </p:nvSpPr>
        <p:spPr/>
        <p:txBody>
          <a:bodyPr>
            <a:normAutofit/>
          </a:bodyPr>
          <a:lstStyle/>
          <a:p>
            <a:r>
              <a:rPr lang="en-US" sz="2800" dirty="0" smtClean="0">
                <a:latin typeface="+mn-lt"/>
              </a:rPr>
              <a:t>Dear Parents/Guardians,</a:t>
            </a:r>
            <a:endParaRPr lang="en-US" sz="2800" dirty="0">
              <a:latin typeface="+mn-lt"/>
            </a:endParaRPr>
          </a:p>
        </p:txBody>
      </p:sp>
      <p:sp>
        <p:nvSpPr>
          <p:cNvPr id="5" name="Text Placeholder 4">
            <a:extLst>
              <a:ext uri="{FF2B5EF4-FFF2-40B4-BE49-F238E27FC236}">
                <a16:creationId xmlns:a16="http://schemas.microsoft.com/office/drawing/2014/main" id="{47F58CBE-13EA-4F05-A482-DB6F4B95ACB2}"/>
              </a:ext>
            </a:extLst>
          </p:cNvPr>
          <p:cNvSpPr>
            <a:spLocks noGrp="1"/>
          </p:cNvSpPr>
          <p:nvPr>
            <p:ph type="body" sz="quarter" idx="13"/>
          </p:nvPr>
        </p:nvSpPr>
        <p:spPr>
          <a:xfrm>
            <a:off x="224055" y="1332094"/>
            <a:ext cx="9573088" cy="4636906"/>
          </a:xfrm>
        </p:spPr>
        <p:txBody>
          <a:bodyPr>
            <a:normAutofit/>
          </a:bodyPr>
          <a:lstStyle/>
          <a:p>
            <a:endParaRPr lang="en-US" sz="1800" b="1" dirty="0" smtClean="0"/>
          </a:p>
          <a:p>
            <a:r>
              <a:rPr lang="en-US" sz="1800" b="1" dirty="0" smtClean="0"/>
              <a:t>We hope you have been enjoying some of the activities and ideas we have suggested.</a:t>
            </a:r>
          </a:p>
          <a:p>
            <a:r>
              <a:rPr lang="en-US" sz="1800" b="1" dirty="0" smtClean="0"/>
              <a:t>Do you have ideas for fun or creative things you have tried at home? We would love to hear about them and maybe we could share them so we can all have a try.</a:t>
            </a:r>
            <a:endParaRPr lang="en-US" sz="1800" b="1" dirty="0"/>
          </a:p>
          <a:p>
            <a:endParaRPr lang="en-US" sz="1800" b="1" dirty="0" smtClean="0"/>
          </a:p>
          <a:p>
            <a:r>
              <a:rPr lang="en-IE" sz="1800" b="1" dirty="0" smtClean="0"/>
              <a:t>Usually at this time of year we are looking forward to a nice trip and also our Sports Day. We can still enjoy some fun activities or virtual tours even though it won’t be the same. Check out some links on the Useful Links slide.</a:t>
            </a:r>
            <a:endParaRPr lang="en-US" sz="1800" b="1" dirty="0"/>
          </a:p>
          <a:p>
            <a:r>
              <a:rPr lang="en-US" sz="1800" b="1" dirty="0"/>
              <a:t>If you would like to share any photos of your child’s achievements on the school website for the Friday Gallery, you can send them to Gaye, HSCL on </a:t>
            </a:r>
            <a:r>
              <a:rPr lang="en-US" sz="1800" b="1" dirty="0" err="1"/>
              <a:t>Whatsapp</a:t>
            </a:r>
            <a:r>
              <a:rPr lang="en-US" sz="1800" b="1" dirty="0"/>
              <a:t> 087 7443779 or email </a:t>
            </a:r>
            <a:r>
              <a:rPr lang="en-US" sz="1800" b="1" dirty="0" smtClean="0">
                <a:hlinkClick r:id="rId2"/>
              </a:rPr>
              <a:t>hscl@shjkillinarden.ie</a:t>
            </a:r>
            <a:endParaRPr lang="en-US" sz="1800" b="1" dirty="0" smtClean="0"/>
          </a:p>
          <a:p>
            <a:r>
              <a:rPr lang="en-US" sz="1800" b="1" dirty="0" smtClean="0"/>
              <a:t>We would love to see them!</a:t>
            </a:r>
          </a:p>
          <a:p>
            <a:r>
              <a:rPr lang="en-US" sz="1800" b="1" dirty="0" smtClean="0"/>
              <a:t>Take care of yourselves and your families,</a:t>
            </a:r>
          </a:p>
          <a:p>
            <a:endParaRPr lang="en-IE" sz="1800" b="1" dirty="0"/>
          </a:p>
          <a:p>
            <a:pPr algn="l"/>
            <a:endParaRPr lang="en-US" sz="1800" dirty="0"/>
          </a:p>
        </p:txBody>
      </p:sp>
      <p:graphicFrame>
        <p:nvGraphicFramePr>
          <p:cNvPr id="7" name="Table Placeholder 6" descr="table">
            <a:extLst>
              <a:ext uri="{FF2B5EF4-FFF2-40B4-BE49-F238E27FC236}">
                <a16:creationId xmlns:a16="http://schemas.microsoft.com/office/drawing/2014/main" id="{D83D9E27-1AC3-4FB1-9CE1-A4C5BB26FFF8}"/>
              </a:ext>
            </a:extLst>
          </p:cNvPr>
          <p:cNvGraphicFramePr>
            <a:graphicFrameLocks noGrp="1"/>
          </p:cNvGraphicFramePr>
          <p:nvPr>
            <p:ph type="tbl" sz="quarter" idx="4294967295"/>
            <p:extLst/>
          </p:nvPr>
        </p:nvGraphicFramePr>
        <p:xfrm>
          <a:off x="9904015" y="118201"/>
          <a:ext cx="2100270" cy="2011680"/>
        </p:xfrm>
        <a:graphic>
          <a:graphicData uri="http://schemas.openxmlformats.org/drawingml/2006/table">
            <a:tbl>
              <a:tblPr firstRow="1" bandRow="1">
                <a:tableStyleId>{5C22544A-7EE6-4342-B048-85BDC9FD1C3A}</a:tableStyleId>
              </a:tblPr>
              <a:tblGrid>
                <a:gridCol w="415642">
                  <a:extLst>
                    <a:ext uri="{9D8B030D-6E8A-4147-A177-3AD203B41FA5}">
                      <a16:colId xmlns:a16="http://schemas.microsoft.com/office/drawing/2014/main" val="1078058074"/>
                    </a:ext>
                  </a:extLst>
                </a:gridCol>
                <a:gridCol w="740128">
                  <a:extLst>
                    <a:ext uri="{9D8B030D-6E8A-4147-A177-3AD203B41FA5}">
                      <a16:colId xmlns:a16="http://schemas.microsoft.com/office/drawing/2014/main" val="3420017166"/>
                    </a:ext>
                  </a:extLst>
                </a:gridCol>
                <a:gridCol w="472250">
                  <a:extLst>
                    <a:ext uri="{9D8B030D-6E8A-4147-A177-3AD203B41FA5}">
                      <a16:colId xmlns:a16="http://schemas.microsoft.com/office/drawing/2014/main" val="3617295776"/>
                    </a:ext>
                  </a:extLst>
                </a:gridCol>
                <a:gridCol w="472250">
                  <a:extLst>
                    <a:ext uri="{9D8B030D-6E8A-4147-A177-3AD203B41FA5}">
                      <a16:colId xmlns:a16="http://schemas.microsoft.com/office/drawing/2014/main" val="234452497"/>
                    </a:ext>
                  </a:extLst>
                </a:gridCol>
              </a:tblGrid>
              <a:tr h="228494">
                <a:tc>
                  <a:txBody>
                    <a:bodyPr/>
                    <a:lstStyle/>
                    <a:p>
                      <a:endParaRPr lang="ru-RU" sz="1200" b="1" dirty="0">
                        <a:latin typeface="+mj-lt"/>
                      </a:endParaRPr>
                    </a:p>
                  </a:txBody>
                  <a:tcPr marL="92013" marR="92013">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endParaRPr lang="ru-RU" sz="1600" b="1" dirty="0">
                        <a:solidFill>
                          <a:schemeClr val="accent4"/>
                        </a:solidFill>
                        <a:latin typeface="+mj-lt"/>
                      </a:endParaRPr>
                    </a:p>
                  </a:txBody>
                  <a:tcPr marL="92013" marR="92013"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endParaRPr lang="ru-RU" sz="1600" b="1" dirty="0">
                        <a:solidFill>
                          <a:schemeClr val="accent4"/>
                        </a:solidFill>
                        <a:latin typeface="+mj-lt"/>
                      </a:endParaRPr>
                    </a:p>
                  </a:txBody>
                  <a:tcPr marL="92013" marR="92013"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endParaRPr lang="ru-RU" sz="1600" b="1" dirty="0">
                        <a:solidFill>
                          <a:schemeClr val="accent4"/>
                        </a:solidFill>
                        <a:latin typeface="+mj-lt"/>
                      </a:endParaRPr>
                    </a:p>
                  </a:txBody>
                  <a:tcPr marL="92013" marR="92013"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3402420211"/>
                  </a:ext>
                </a:extLst>
              </a:tr>
              <a:tr h="228494">
                <a:tc>
                  <a:txBody>
                    <a:bodyPr/>
                    <a:lstStyle/>
                    <a:p>
                      <a:pPr marL="0" algn="l" defTabSz="914400" rtl="0" eaLnBrk="1" latinLnBrk="0" hangingPunct="1"/>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9479917"/>
                  </a:ext>
                </a:extLst>
              </a:tr>
              <a:tr h="228494">
                <a:tc>
                  <a:txBody>
                    <a:bodyPr/>
                    <a:lstStyle/>
                    <a:p>
                      <a:pPr marL="0" algn="l" defTabSz="914400" rtl="0" eaLnBrk="1" latinLnBrk="0" hangingPunct="1"/>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3102921562"/>
                  </a:ext>
                </a:extLst>
              </a:tr>
              <a:tr h="228494">
                <a:tc>
                  <a:txBody>
                    <a:bodyPr/>
                    <a:lstStyle/>
                    <a:p>
                      <a:pPr marL="0" algn="l" defTabSz="914400" rtl="0" eaLnBrk="1" latinLnBrk="0" hangingPunct="1"/>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0525708"/>
                  </a:ext>
                </a:extLst>
              </a:tr>
              <a:tr h="228494">
                <a:tc>
                  <a:txBody>
                    <a:bodyPr/>
                    <a:lstStyle/>
                    <a:p>
                      <a:pPr marL="0" algn="l" defTabSz="914400" rtl="0" eaLnBrk="1" latinLnBrk="0" hangingPunct="1"/>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3774068911"/>
                  </a:ext>
                </a:extLst>
              </a:tr>
              <a:tr h="228494">
                <a:tc>
                  <a:txBody>
                    <a:bodyPr/>
                    <a:lstStyle/>
                    <a:p>
                      <a:pPr marL="0" algn="l" defTabSz="914400" rtl="0" eaLnBrk="1" latinLnBrk="0" hangingPunct="1"/>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35263446"/>
                  </a:ext>
                </a:extLst>
              </a:tr>
            </a:tbl>
          </a:graphicData>
        </a:graphic>
      </p:graphicFrame>
    </p:spTree>
    <p:extLst>
      <p:ext uri="{BB962C8B-B14F-4D97-AF65-F5344CB8AC3E}">
        <p14:creationId xmlns:p14="http://schemas.microsoft.com/office/powerpoint/2010/main" val="7514769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IE" smtClean="0"/>
              <a:t>CONTENTS…</a:t>
            </a:r>
            <a:endParaRPr lang="en-IE"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992082109"/>
              </p:ext>
            </p:extLst>
          </p:nvPr>
        </p:nvGraphicFramePr>
        <p:xfrm>
          <a:off x="911225" y="1825625"/>
          <a:ext cx="1044257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47198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9D162-C3F3-4DA6-ACF1-E33B89535E11}"/>
              </a:ext>
            </a:extLst>
          </p:cNvPr>
          <p:cNvSpPr>
            <a:spLocks noGrp="1"/>
          </p:cNvSpPr>
          <p:nvPr>
            <p:ph type="title"/>
          </p:nvPr>
        </p:nvSpPr>
        <p:spPr>
          <a:xfrm rot="-360000">
            <a:off x="591702" y="137037"/>
            <a:ext cx="3960711" cy="1542026"/>
          </a:xfrm>
        </p:spPr>
        <p:txBody>
          <a:bodyPr>
            <a:normAutofit/>
          </a:bodyPr>
          <a:lstStyle/>
          <a:p>
            <a:r>
              <a:rPr lang="en-US" dirty="0" smtClean="0">
                <a:solidFill>
                  <a:schemeClr val="tx1">
                    <a:lumMod val="60000"/>
                    <a:lumOff val="40000"/>
                  </a:schemeClr>
                </a:solidFill>
              </a:rPr>
              <a:t>What have you been doing?</a:t>
            </a:r>
            <a:endParaRPr lang="en-US" dirty="0">
              <a:solidFill>
                <a:schemeClr val="tx1">
                  <a:lumMod val="60000"/>
                  <a:lumOff val="40000"/>
                </a:schemeClr>
              </a:solidFill>
            </a:endParaRPr>
          </a:p>
        </p:txBody>
      </p:sp>
      <p:sp>
        <p:nvSpPr>
          <p:cNvPr id="5" name="Text Placeholder 4">
            <a:extLst>
              <a:ext uri="{FF2B5EF4-FFF2-40B4-BE49-F238E27FC236}">
                <a16:creationId xmlns:a16="http://schemas.microsoft.com/office/drawing/2014/main" id="{47F58CBE-13EA-4F05-A482-DB6F4B95ACB2}"/>
              </a:ext>
            </a:extLst>
          </p:cNvPr>
          <p:cNvSpPr>
            <a:spLocks noGrp="1"/>
          </p:cNvSpPr>
          <p:nvPr>
            <p:ph type="body" idx="1"/>
          </p:nvPr>
        </p:nvSpPr>
        <p:spPr>
          <a:xfrm>
            <a:off x="5285349" y="-249672"/>
            <a:ext cx="3823970" cy="2631248"/>
          </a:xfrm>
        </p:spPr>
        <p:txBody>
          <a:bodyPr tIns="180000" bIns="108000">
            <a:normAutofit/>
          </a:bodyPr>
          <a:lstStyle/>
          <a:p>
            <a:r>
              <a:rPr lang="en-US" dirty="0" smtClean="0"/>
              <a:t>You have all been amazing… doing great art, gardening,  learning, helping</a:t>
            </a:r>
            <a:r>
              <a:rPr lang="en-US" dirty="0" smtClean="0"/>
              <a:t>, improving </a:t>
            </a:r>
            <a:r>
              <a:rPr lang="en-US" dirty="0" smtClean="0"/>
              <a:t>your writing, playing, </a:t>
            </a:r>
            <a:r>
              <a:rPr lang="en-US" dirty="0" err="1" smtClean="0"/>
              <a:t>colouring</a:t>
            </a:r>
            <a:r>
              <a:rPr lang="en-US" dirty="0" smtClean="0"/>
              <a:t>, being active and creative. </a:t>
            </a:r>
          </a:p>
          <a:p>
            <a:r>
              <a:rPr lang="en-US" dirty="0" smtClean="0"/>
              <a:t>We are so proud of you all!</a:t>
            </a:r>
            <a:endParaRPr lang="en-US" dirty="0"/>
          </a:p>
        </p:txBody>
      </p:sp>
      <p:graphicFrame>
        <p:nvGraphicFramePr>
          <p:cNvPr id="7" name="Table Placeholder 6" descr="table">
            <a:extLst>
              <a:ext uri="{FF2B5EF4-FFF2-40B4-BE49-F238E27FC236}">
                <a16:creationId xmlns:a16="http://schemas.microsoft.com/office/drawing/2014/main" id="{D83D9E27-1AC3-4FB1-9CE1-A4C5BB26FFF8}"/>
              </a:ext>
            </a:extLst>
          </p:cNvPr>
          <p:cNvGraphicFramePr>
            <a:graphicFrameLocks noGrp="1"/>
          </p:cNvGraphicFramePr>
          <p:nvPr>
            <p:ph type="tbl" sz="quarter" idx="13"/>
            <p:extLst>
              <p:ext uri="{D42A27DB-BD31-4B8C-83A1-F6EECF244321}">
                <p14:modId xmlns:p14="http://schemas.microsoft.com/office/powerpoint/2010/main" val="941362446"/>
              </p:ext>
            </p:extLst>
          </p:nvPr>
        </p:nvGraphicFramePr>
        <p:xfrm>
          <a:off x="9405776" y="-653920"/>
          <a:ext cx="1875704" cy="6400800"/>
        </p:xfrm>
        <a:graphic>
          <a:graphicData uri="http://schemas.openxmlformats.org/drawingml/2006/table">
            <a:tbl>
              <a:tblPr firstRow="1" bandRow="1">
                <a:tableStyleId>{5C22544A-7EE6-4342-B048-85BDC9FD1C3A}</a:tableStyleId>
              </a:tblPr>
              <a:tblGrid>
                <a:gridCol w="641792">
                  <a:extLst>
                    <a:ext uri="{9D8B030D-6E8A-4147-A177-3AD203B41FA5}">
                      <a16:colId xmlns:a16="http://schemas.microsoft.com/office/drawing/2014/main" val="1078058074"/>
                    </a:ext>
                  </a:extLst>
                </a:gridCol>
                <a:gridCol w="411304">
                  <a:extLst>
                    <a:ext uri="{9D8B030D-6E8A-4147-A177-3AD203B41FA5}">
                      <a16:colId xmlns:a16="http://schemas.microsoft.com/office/drawing/2014/main" val="3420017166"/>
                    </a:ext>
                  </a:extLst>
                </a:gridCol>
                <a:gridCol w="411304">
                  <a:extLst>
                    <a:ext uri="{9D8B030D-6E8A-4147-A177-3AD203B41FA5}">
                      <a16:colId xmlns:a16="http://schemas.microsoft.com/office/drawing/2014/main" val="3617295776"/>
                    </a:ext>
                  </a:extLst>
                </a:gridCol>
                <a:gridCol w="411304">
                  <a:extLst>
                    <a:ext uri="{9D8B030D-6E8A-4147-A177-3AD203B41FA5}">
                      <a16:colId xmlns:a16="http://schemas.microsoft.com/office/drawing/2014/main" val="234452497"/>
                    </a:ext>
                  </a:extLst>
                </a:gridCol>
              </a:tblGrid>
              <a:tr h="405692">
                <a:tc>
                  <a:txBody>
                    <a:bodyPr/>
                    <a:lstStyle/>
                    <a:p>
                      <a:endParaRPr lang="ru-RU" sz="1200" b="1" dirty="0">
                        <a:latin typeface="+mj-lt"/>
                      </a:endParaRPr>
                    </a:p>
                  </a:txBody>
                  <a:tcPr marL="92013" marR="92013">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n-US" sz="1600" b="1" dirty="0">
                          <a:solidFill>
                            <a:schemeClr val="accent4"/>
                          </a:solidFill>
                          <a:latin typeface="+mj-lt"/>
                        </a:rPr>
                        <a:t>Category 1</a:t>
                      </a:r>
                      <a:endParaRPr lang="ru-RU" sz="1600" b="1" dirty="0">
                        <a:solidFill>
                          <a:schemeClr val="accent4"/>
                        </a:solidFill>
                        <a:latin typeface="+mj-lt"/>
                      </a:endParaRPr>
                    </a:p>
                  </a:txBody>
                  <a:tcPr marL="92013" marR="92013"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r>
                        <a:rPr lang="en-US" sz="1600" b="1" dirty="0">
                          <a:solidFill>
                            <a:schemeClr val="accent4"/>
                          </a:solidFill>
                          <a:latin typeface="+mj-lt"/>
                        </a:rPr>
                        <a:t>Category 2</a:t>
                      </a:r>
                      <a:endParaRPr lang="ru-RU" sz="1600" b="1" dirty="0">
                        <a:solidFill>
                          <a:schemeClr val="accent4"/>
                        </a:solidFill>
                        <a:latin typeface="+mj-lt"/>
                      </a:endParaRPr>
                    </a:p>
                  </a:txBody>
                  <a:tcPr marL="92013" marR="92013"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r>
                        <a:rPr lang="en-US" sz="1600" b="1" dirty="0">
                          <a:solidFill>
                            <a:schemeClr val="accent4"/>
                          </a:solidFill>
                          <a:latin typeface="+mj-lt"/>
                        </a:rPr>
                        <a:t>Category 3</a:t>
                      </a:r>
                      <a:endParaRPr lang="ru-RU" sz="1600" b="1" dirty="0">
                        <a:solidFill>
                          <a:schemeClr val="accent4"/>
                        </a:solidFill>
                        <a:latin typeface="+mj-lt"/>
                      </a:endParaRPr>
                    </a:p>
                  </a:txBody>
                  <a:tcPr marL="92013" marR="92013"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3402420211"/>
                  </a:ext>
                </a:extLst>
              </a:tr>
              <a:tr h="266769">
                <a:tc>
                  <a:txBody>
                    <a:bodyPr/>
                    <a:lstStyle/>
                    <a:p>
                      <a:pPr marL="0" algn="l" defTabSz="914400" rtl="0" eaLnBrk="1" latinLnBrk="0" hangingPunct="1"/>
                      <a:r>
                        <a:rPr lang="en-US" sz="1600" b="1" i="0" kern="1200" dirty="0">
                          <a:solidFill>
                            <a:schemeClr val="accent4"/>
                          </a:solidFill>
                          <a:latin typeface="+mn-lt"/>
                          <a:ea typeface="+mn-ea"/>
                          <a:cs typeface="+mn-cs"/>
                        </a:rPr>
                        <a:t>Subject 1</a:t>
                      </a:r>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914400" rtl="0" eaLnBrk="1" latinLnBrk="0" hangingPunct="1"/>
                      <a:r>
                        <a:rPr lang="en-US" sz="1600" i="0" kern="1200" dirty="0">
                          <a:solidFill>
                            <a:schemeClr val="accent4"/>
                          </a:solidFill>
                          <a:latin typeface="+mn-lt"/>
                          <a:ea typeface="+mn-ea"/>
                          <a:cs typeface="+mn-cs"/>
                        </a:rPr>
                        <a:t>2,450</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sz="1600" i="0" kern="1200" dirty="0">
                          <a:solidFill>
                            <a:schemeClr val="accent4"/>
                          </a:solidFill>
                          <a:latin typeface="+mn-lt"/>
                          <a:ea typeface="+mn-ea"/>
                          <a:cs typeface="+mn-cs"/>
                        </a:rPr>
                        <a:t>4,223</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sz="1600" i="0" kern="1200" dirty="0">
                          <a:solidFill>
                            <a:schemeClr val="accent4"/>
                          </a:solidFill>
                          <a:latin typeface="+mn-lt"/>
                          <a:ea typeface="+mn-ea"/>
                          <a:cs typeface="+mn-cs"/>
                        </a:rPr>
                        <a:t>1,600</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9479917"/>
                  </a:ext>
                </a:extLst>
              </a:tr>
              <a:tr h="405692">
                <a:tc>
                  <a:txBody>
                    <a:bodyPr/>
                    <a:lstStyle/>
                    <a:p>
                      <a:pPr marL="0" algn="l" defTabSz="914400" rtl="0" eaLnBrk="1" latinLnBrk="0" hangingPunct="1"/>
                      <a:r>
                        <a:rPr lang="en-US" sz="1600" b="1" i="0" kern="1200" dirty="0">
                          <a:solidFill>
                            <a:schemeClr val="accent4"/>
                          </a:solidFill>
                          <a:latin typeface="+mn-lt"/>
                          <a:ea typeface="+mn-ea"/>
                          <a:cs typeface="+mn-cs"/>
                        </a:rPr>
                        <a:t>Subject 2</a:t>
                      </a:r>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marL="0" algn="ctr" defTabSz="914400" rtl="0" eaLnBrk="1" latinLnBrk="0" hangingPunct="1"/>
                      <a:r>
                        <a:rPr lang="en-US" sz="1600" i="0" kern="1200" dirty="0">
                          <a:solidFill>
                            <a:schemeClr val="accent4"/>
                          </a:solidFill>
                          <a:latin typeface="+mn-lt"/>
                          <a:ea typeface="+mn-ea"/>
                          <a:cs typeface="+mn-cs"/>
                        </a:rPr>
                        <a:t>3,995</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marL="0" algn="ctr" defTabSz="914400" rtl="0" eaLnBrk="1" latinLnBrk="0" hangingPunct="1"/>
                      <a:r>
                        <a:rPr lang="en-US" sz="1600" i="0" kern="1200" dirty="0">
                          <a:solidFill>
                            <a:schemeClr val="accent4"/>
                          </a:solidFill>
                          <a:latin typeface="+mn-lt"/>
                          <a:ea typeface="+mn-ea"/>
                          <a:cs typeface="+mn-cs"/>
                        </a:rPr>
                        <a:t>864</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marL="0" algn="ctr" defTabSz="914400" rtl="0" eaLnBrk="1" latinLnBrk="0" hangingPunct="1"/>
                      <a:r>
                        <a:rPr lang="en-US" sz="1600" i="0" kern="1200" dirty="0">
                          <a:solidFill>
                            <a:schemeClr val="accent4"/>
                          </a:solidFill>
                          <a:latin typeface="+mn-lt"/>
                          <a:ea typeface="+mn-ea"/>
                          <a:cs typeface="+mn-cs"/>
                        </a:rPr>
                        <a:t>12,042</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3102921562"/>
                  </a:ext>
                </a:extLst>
              </a:tr>
              <a:tr h="266769">
                <a:tc>
                  <a:txBody>
                    <a:bodyPr/>
                    <a:lstStyle/>
                    <a:p>
                      <a:pPr marL="0" algn="l" defTabSz="914400" rtl="0" eaLnBrk="1" latinLnBrk="0" hangingPunct="1"/>
                      <a:r>
                        <a:rPr lang="en-US" sz="1600" b="1" i="0" kern="1200" dirty="0">
                          <a:solidFill>
                            <a:schemeClr val="accent4"/>
                          </a:solidFill>
                          <a:latin typeface="+mn-lt"/>
                          <a:ea typeface="+mn-ea"/>
                          <a:cs typeface="+mn-cs"/>
                        </a:rPr>
                        <a:t>Subject 3</a:t>
                      </a:r>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914400" rtl="0" eaLnBrk="1" latinLnBrk="0" hangingPunct="1"/>
                      <a:r>
                        <a:rPr lang="en-US" sz="1600" i="0" kern="1200" dirty="0">
                          <a:solidFill>
                            <a:schemeClr val="accent4"/>
                          </a:solidFill>
                          <a:latin typeface="+mn-lt"/>
                          <a:ea typeface="+mn-ea"/>
                          <a:cs typeface="+mn-cs"/>
                        </a:rPr>
                        <a:t>75</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sz="1600" i="0" kern="1200" dirty="0">
                          <a:solidFill>
                            <a:schemeClr val="accent4"/>
                          </a:solidFill>
                          <a:latin typeface="+mn-lt"/>
                          <a:ea typeface="+mn-ea"/>
                          <a:cs typeface="+mn-cs"/>
                        </a:rPr>
                        <a:t>80</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sz="1600" i="0" kern="1200" dirty="0">
                          <a:solidFill>
                            <a:schemeClr val="accent4"/>
                          </a:solidFill>
                          <a:latin typeface="+mn-lt"/>
                          <a:ea typeface="+mn-ea"/>
                          <a:cs typeface="+mn-cs"/>
                        </a:rPr>
                        <a:t>90</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0525708"/>
                  </a:ext>
                </a:extLst>
              </a:tr>
              <a:tr h="266769">
                <a:tc>
                  <a:txBody>
                    <a:bodyPr/>
                    <a:lstStyle/>
                    <a:p>
                      <a:pPr marL="0" algn="l" defTabSz="914400" rtl="0" eaLnBrk="1" latinLnBrk="0" hangingPunct="1"/>
                      <a:r>
                        <a:rPr lang="en-US" sz="1600" b="1" i="0" kern="1200" dirty="0">
                          <a:solidFill>
                            <a:schemeClr val="accent4"/>
                          </a:solidFill>
                          <a:latin typeface="+mn-lt"/>
                          <a:ea typeface="+mn-ea"/>
                          <a:cs typeface="+mn-cs"/>
                        </a:rPr>
                        <a:t>Subject 4</a:t>
                      </a:r>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marL="0" algn="ctr" defTabSz="914400" rtl="0" eaLnBrk="1" latinLnBrk="0" hangingPunct="1"/>
                      <a:r>
                        <a:rPr lang="en-US" sz="1600" i="0" kern="1200" dirty="0">
                          <a:solidFill>
                            <a:schemeClr val="accent4"/>
                          </a:solidFill>
                          <a:latin typeface="+mn-lt"/>
                          <a:ea typeface="+mn-ea"/>
                          <a:cs typeface="+mn-cs"/>
                        </a:rPr>
                        <a:t>5,625</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marL="0" algn="ctr" defTabSz="914400" rtl="0" eaLnBrk="1" latinLnBrk="0" hangingPunct="1"/>
                      <a:r>
                        <a:rPr lang="en-US" sz="1600" i="0" kern="1200" dirty="0">
                          <a:solidFill>
                            <a:schemeClr val="accent4"/>
                          </a:solidFill>
                          <a:latin typeface="+mn-lt"/>
                          <a:ea typeface="+mn-ea"/>
                          <a:cs typeface="+mn-cs"/>
                        </a:rPr>
                        <a:t>4,805</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marL="0" algn="ctr" defTabSz="914400" rtl="0" eaLnBrk="1" latinLnBrk="0" hangingPunct="1"/>
                      <a:r>
                        <a:rPr lang="en-US" sz="1600" i="0" kern="1200" dirty="0">
                          <a:solidFill>
                            <a:schemeClr val="accent4"/>
                          </a:solidFill>
                          <a:latin typeface="+mn-lt"/>
                          <a:ea typeface="+mn-ea"/>
                          <a:cs typeface="+mn-cs"/>
                        </a:rPr>
                        <a:t>541</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3774068911"/>
                  </a:ext>
                </a:extLst>
              </a:tr>
              <a:tr h="266769">
                <a:tc>
                  <a:txBody>
                    <a:bodyPr/>
                    <a:lstStyle/>
                    <a:p>
                      <a:pPr marL="0" algn="l" defTabSz="914400" rtl="0" eaLnBrk="1" latinLnBrk="0" hangingPunct="1"/>
                      <a:r>
                        <a:rPr lang="en-US" sz="1600" b="1" i="0" kern="1200" dirty="0">
                          <a:solidFill>
                            <a:schemeClr val="accent4"/>
                          </a:solidFill>
                          <a:latin typeface="+mn-lt"/>
                          <a:ea typeface="+mn-ea"/>
                          <a:cs typeface="+mn-cs"/>
                        </a:rPr>
                        <a:t>Subject 5</a:t>
                      </a:r>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914400" rtl="0" eaLnBrk="1" latinLnBrk="0" hangingPunct="1"/>
                      <a:r>
                        <a:rPr lang="en-US" sz="1600" i="0" kern="1200" dirty="0">
                          <a:solidFill>
                            <a:schemeClr val="accent4"/>
                          </a:solidFill>
                          <a:latin typeface="+mn-lt"/>
                          <a:ea typeface="+mn-ea"/>
                          <a:cs typeface="+mn-cs"/>
                        </a:rPr>
                        <a:t>642</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sz="1600" i="0" kern="1200" dirty="0">
                          <a:solidFill>
                            <a:schemeClr val="accent4"/>
                          </a:solidFill>
                          <a:latin typeface="+mn-lt"/>
                          <a:ea typeface="+mn-ea"/>
                          <a:cs typeface="+mn-cs"/>
                        </a:rPr>
                        <a:t>8,511</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sz="1600" i="0" kern="1200" dirty="0">
                          <a:solidFill>
                            <a:schemeClr val="accent4"/>
                          </a:solidFill>
                          <a:latin typeface="+mn-lt"/>
                          <a:ea typeface="+mn-ea"/>
                          <a:cs typeface="+mn-cs"/>
                        </a:rPr>
                        <a:t>75</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35263446"/>
                  </a:ext>
                </a:extLst>
              </a:tr>
            </a:tbl>
          </a:graphicData>
        </a:graphic>
      </p:graphicFrame>
      <p:sp>
        <p:nvSpPr>
          <p:cNvPr id="3" name="Slide Number Placeholder 2">
            <a:extLst>
              <a:ext uri="{FF2B5EF4-FFF2-40B4-BE49-F238E27FC236}">
                <a16:creationId xmlns:a16="http://schemas.microsoft.com/office/drawing/2014/main" id="{1B207A22-C237-4907-825A-3E28A7AE92A4}"/>
              </a:ext>
            </a:extLst>
          </p:cNvPr>
          <p:cNvSpPr>
            <a:spLocks noGrp="1"/>
          </p:cNvSpPr>
          <p:nvPr>
            <p:ph type="sldNum" sz="quarter" idx="12"/>
          </p:nvPr>
        </p:nvSpPr>
        <p:spPr/>
        <p:txBody>
          <a:bodyPr/>
          <a:lstStyle/>
          <a:p>
            <a:fld id="{98C0CDE5-970C-4CC4-BF43-0DA127E73E82}" type="slidenum">
              <a:rPr lang="en-US" smtClean="0"/>
              <a:t>4</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5495" y="2412997"/>
            <a:ext cx="3640013" cy="416631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059" y="2782960"/>
            <a:ext cx="2713290" cy="3617720"/>
          </a:xfrm>
          <a:prstGeom prst="rect">
            <a:avLst/>
          </a:prstGeom>
          <a:scene3d>
            <a:camera prst="orthographicFront">
              <a:rot lat="0" lon="0" rev="1200000"/>
            </a:camera>
            <a:lightRig rig="threePt" dir="t"/>
          </a:scene3d>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9857" y="-653920"/>
            <a:ext cx="2680860" cy="658052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8" y="2325640"/>
            <a:ext cx="2519723" cy="4532360"/>
          </a:xfrm>
          <a:prstGeom prst="rect">
            <a:avLst/>
          </a:prstGeom>
        </p:spPr>
      </p:pic>
    </p:spTree>
    <p:extLst>
      <p:ext uri="{BB962C8B-B14F-4D97-AF65-F5344CB8AC3E}">
        <p14:creationId xmlns:p14="http://schemas.microsoft.com/office/powerpoint/2010/main" val="2211844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noProof="0" smtClean="0"/>
              <a:t>ADD A FOOTER</a:t>
            </a:r>
            <a:endParaRPr lang="en-US" noProof="0" dirty="0"/>
          </a:p>
        </p:txBody>
      </p:sp>
      <p:sp>
        <p:nvSpPr>
          <p:cNvPr id="3" name="Slide Number Placeholder 2"/>
          <p:cNvSpPr>
            <a:spLocks noGrp="1"/>
          </p:cNvSpPr>
          <p:nvPr>
            <p:ph type="sldNum" sz="quarter" idx="12"/>
          </p:nvPr>
        </p:nvSpPr>
        <p:spPr/>
        <p:txBody>
          <a:bodyPr/>
          <a:lstStyle/>
          <a:p>
            <a:fld id="{98C0CDE5-970C-4CC4-BF43-0DA127E73E82}" type="slidenum">
              <a:rPr lang="en-US" noProof="0" smtClean="0"/>
              <a:t>5</a:t>
            </a:fld>
            <a:endParaRPr lang="en-US" noProof="0" dirty="0"/>
          </a:p>
        </p:txBody>
      </p:sp>
      <p:sp>
        <p:nvSpPr>
          <p:cNvPr id="4" name="Title 3"/>
          <p:cNvSpPr>
            <a:spLocks noGrp="1"/>
          </p:cNvSpPr>
          <p:nvPr>
            <p:ph type="title"/>
          </p:nvPr>
        </p:nvSpPr>
        <p:spPr/>
        <p:txBody>
          <a:bodyPr>
            <a:normAutofit fontScale="90000"/>
          </a:bodyPr>
          <a:lstStyle/>
          <a:p>
            <a:r>
              <a:rPr lang="en-IE" dirty="0" smtClean="0"/>
              <a:t>…some more pics</a:t>
            </a:r>
            <a:endParaRPr lang="en-IE" dirty="0"/>
          </a:p>
        </p:txBody>
      </p:sp>
      <p:sp>
        <p:nvSpPr>
          <p:cNvPr id="5" name="Text Placeholder 4"/>
          <p:cNvSpPr>
            <a:spLocks noGrp="1"/>
          </p:cNvSpPr>
          <p:nvPr>
            <p:ph type="body" idx="1"/>
          </p:nvPr>
        </p:nvSpPr>
        <p:spPr>
          <a:xfrm>
            <a:off x="272587" y="5406739"/>
            <a:ext cx="3200400" cy="1700784"/>
          </a:xfrm>
        </p:spPr>
        <p:txBody>
          <a:bodyPr/>
          <a:lstStyle/>
          <a:p>
            <a:r>
              <a:rPr lang="en-IE" dirty="0" smtClean="0"/>
              <a:t>More pics to come next time…</a:t>
            </a:r>
            <a:endParaRPr lang="en-IE"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6947" y="-114300"/>
            <a:ext cx="3774359" cy="503247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9317" y="3566160"/>
            <a:ext cx="2725882" cy="3448855"/>
          </a:xfrm>
          <a:prstGeom prst="rect">
            <a:avLst/>
          </a:prstGeom>
        </p:spPr>
      </p:pic>
      <p:pic>
        <p:nvPicPr>
          <p:cNvPr id="9" name="Table Placeholder 8"/>
          <p:cNvPicPr>
            <a:picLocks noGrp="1" noChangeAspect="1"/>
          </p:cNvPicPr>
          <p:nvPr>
            <p:ph type="tbl" sz="quarter" idx="13"/>
          </p:nvPr>
        </p:nvPicPr>
        <p:blipFill>
          <a:blip r:embed="rId4">
            <a:extLst>
              <a:ext uri="{28A0092B-C50C-407E-A947-70E740481C1C}">
                <a14:useLocalDpi xmlns:a14="http://schemas.microsoft.com/office/drawing/2010/main" val="0"/>
              </a:ext>
            </a:extLst>
          </a:blip>
          <a:stretch>
            <a:fillRect/>
          </a:stretch>
        </p:blipFill>
        <p:spPr>
          <a:xfrm>
            <a:off x="-4954" y="1778719"/>
            <a:ext cx="3124913" cy="416655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7299" y="269366"/>
            <a:ext cx="2593139" cy="3457519"/>
          </a:xfrm>
          <a:prstGeom prst="rect">
            <a:avLst/>
          </a:prstGeom>
          <a:scene3d>
            <a:camera prst="orthographicFront">
              <a:rot lat="21258074" lon="21186945" rev="20899018"/>
            </a:camera>
            <a:lightRig rig="threePt" dir="t"/>
          </a:scene3d>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4870" y="3798462"/>
            <a:ext cx="3216553" cy="3216553"/>
          </a:xfrm>
          <a:prstGeom prst="rect">
            <a:avLst/>
          </a:prstGeom>
        </p:spPr>
      </p:pic>
    </p:spTree>
    <p:extLst>
      <p:ext uri="{BB962C8B-B14F-4D97-AF65-F5344CB8AC3E}">
        <p14:creationId xmlns:p14="http://schemas.microsoft.com/office/powerpoint/2010/main" val="1129924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rot="-360000">
            <a:off x="502250" y="733477"/>
            <a:ext cx="3933620" cy="734415"/>
          </a:xfrm>
        </p:spPr>
        <p:txBody>
          <a:bodyPr/>
          <a:lstStyle/>
          <a:p>
            <a:r>
              <a:rPr lang="en-US" dirty="0" smtClean="0"/>
              <a:t>Literacy</a:t>
            </a:r>
            <a:endParaRPr lang="en-US" dirty="0"/>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a:xfrm>
            <a:off x="91882" y="1943999"/>
            <a:ext cx="3351148" cy="1239847"/>
          </a:xfrm>
        </p:spPr>
        <p:txBody>
          <a:bodyPr>
            <a:normAutofit fontScale="85000" lnSpcReduction="10000"/>
          </a:bodyPr>
          <a:lstStyle/>
          <a:p>
            <a:pPr algn="ctr"/>
            <a:r>
              <a:rPr lang="en-US" sz="2800" dirty="0" smtClean="0"/>
              <a:t>Poetry</a:t>
            </a:r>
          </a:p>
          <a:p>
            <a:r>
              <a:rPr lang="en-US" dirty="0" smtClean="0"/>
              <a:t>Here is an acrostic poem about School. Can you write your own? Try one about SUMMER too!</a:t>
            </a:r>
            <a:endParaRPr lang="en-US" dirty="0"/>
          </a:p>
        </p:txBody>
      </p:sp>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13"/>
          </p:nvPr>
        </p:nvSpPr>
        <p:spPr>
          <a:xfrm>
            <a:off x="1409656" y="4152900"/>
            <a:ext cx="2033374" cy="2044700"/>
          </a:xfrm>
          <a:solidFill>
            <a:schemeClr val="accent5">
              <a:lumMod val="40000"/>
              <a:lumOff val="60000"/>
            </a:schemeClr>
          </a:solidFill>
        </p:spPr>
        <p:txBody>
          <a:bodyPr>
            <a:noAutofit/>
          </a:bodyPr>
          <a:lstStyle/>
          <a:p>
            <a:pPr lvl="1"/>
            <a:endParaRPr lang="en-US" sz="1050" dirty="0"/>
          </a:p>
        </p:txBody>
      </p:sp>
      <p:pic>
        <p:nvPicPr>
          <p:cNvPr id="17" name="Picture Placeholder 16" descr="Boy Reading Book">
            <a:extLst>
              <a:ext uri="{FF2B5EF4-FFF2-40B4-BE49-F238E27FC236}">
                <a16:creationId xmlns:a16="http://schemas.microsoft.com/office/drawing/2014/main" id="{C8B885F2-2AC2-46A9-9D9B-71123D1A1F6B}"/>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a:stretch/>
        </p:blipFill>
        <p:spPr>
          <a:xfrm rot="720000">
            <a:off x="9080351" y="-23210"/>
            <a:ext cx="3066902" cy="3610905"/>
          </a:xfrm>
        </p:spPr>
      </p:pic>
      <p:sp>
        <p:nvSpPr>
          <p:cNvPr id="3" name="Footer Placeholder 2">
            <a:extLst>
              <a:ext uri="{FF2B5EF4-FFF2-40B4-BE49-F238E27FC236}">
                <a16:creationId xmlns:a16="http://schemas.microsoft.com/office/drawing/2014/main" id="{576FC602-D83F-41B2-AE0B-E9BF4B9D7335}"/>
              </a:ext>
            </a:extLst>
          </p:cNvPr>
          <p:cNvSpPr>
            <a:spLocks noGrp="1"/>
          </p:cNvSpPr>
          <p:nvPr>
            <p:ph type="ftr" sz="quarter" idx="11"/>
          </p:nvPr>
        </p:nvSpPr>
        <p:spPr>
          <a:xfrm>
            <a:off x="1584326" y="5945824"/>
            <a:ext cx="1921888" cy="45719"/>
          </a:xfrm>
        </p:spPr>
        <p:txBody>
          <a:bodyPr/>
          <a:lstStyle/>
          <a:p>
            <a:endParaRPr lang="en-US" sz="2800" dirty="0"/>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6</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652" y="3183846"/>
            <a:ext cx="3201243" cy="367415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9739" y="-190500"/>
            <a:ext cx="5365211" cy="3704697"/>
          </a:xfrm>
          <a:prstGeom prst="rect">
            <a:avLst/>
          </a:prstGeom>
        </p:spPr>
      </p:pic>
      <p:sp>
        <p:nvSpPr>
          <p:cNvPr id="10" name="Footer Placeholder 7">
            <a:extLst>
              <a:ext uri="{FF2B5EF4-FFF2-40B4-BE49-F238E27FC236}">
                <a16:creationId xmlns:a16="http://schemas.microsoft.com/office/drawing/2014/main" id="{0616C4DF-BD76-4DFD-9788-A65985F05CA6}"/>
              </a:ext>
            </a:extLst>
          </p:cNvPr>
          <p:cNvSpPr txBox="1">
            <a:spLocks/>
          </p:cNvSpPr>
          <p:nvPr/>
        </p:nvSpPr>
        <p:spPr>
          <a:xfrm>
            <a:off x="5113990" y="1298044"/>
            <a:ext cx="2772552" cy="901700"/>
          </a:xfrm>
          <a:prstGeom prst="rect">
            <a:avLst/>
          </a:prstGeom>
        </p:spPr>
        <p:txBody>
          <a:bodyPr vert="horz" lIns="0" tIns="45720" rIns="91440" bIns="45720" rtlCol="0" anchor="ctr"/>
          <a:lstStyle>
            <a:defPPr>
              <a:defRPr lang="ru-RU"/>
            </a:defPPr>
            <a:lvl1pPr marL="0" algn="l" defTabSz="914400" rtl="0" eaLnBrk="1" latinLnBrk="0" hangingPunct="1">
              <a:defRPr sz="16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smtClean="0">
                <a:solidFill>
                  <a:schemeClr val="accent3">
                    <a:lumMod val="60000"/>
                    <a:lumOff val="40000"/>
                  </a:schemeClr>
                </a:solidFill>
              </a:rPr>
              <a:t>Tricky Words</a:t>
            </a:r>
          </a:p>
          <a:p>
            <a:r>
              <a:rPr lang="en-US" sz="1800" dirty="0" smtClean="0">
                <a:solidFill>
                  <a:schemeClr val="accent1">
                    <a:lumMod val="75000"/>
                  </a:schemeClr>
                </a:solidFill>
              </a:rPr>
              <a:t>Make your own Tricky word snakes and ladders by sticking the words on the squares. </a:t>
            </a:r>
          </a:p>
          <a:p>
            <a:r>
              <a:rPr lang="en-US" sz="1800" dirty="0" smtClean="0">
                <a:solidFill>
                  <a:schemeClr val="accent1">
                    <a:lumMod val="75000"/>
                  </a:schemeClr>
                </a:solidFill>
              </a:rPr>
              <a:t>Read the words you land on. </a:t>
            </a:r>
            <a:r>
              <a:rPr lang="en-US" sz="1800" dirty="0" smtClean="0">
                <a:solidFill>
                  <a:schemeClr val="accent1">
                    <a:lumMod val="50000"/>
                  </a:schemeClr>
                </a:solidFill>
              </a:rPr>
              <a:t>Or hide some words and go on a word hunt!</a:t>
            </a:r>
            <a:endParaRPr lang="en-US" sz="1800" dirty="0">
              <a:solidFill>
                <a:schemeClr val="accent1">
                  <a:lumMod val="50000"/>
                </a:schemeClr>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2923" y="3514197"/>
            <a:ext cx="4433077" cy="3126028"/>
          </a:xfrm>
          <a:prstGeom prst="rect">
            <a:avLst/>
          </a:prstGeom>
        </p:spPr>
      </p:pic>
    </p:spTree>
    <p:extLst>
      <p:ext uri="{BB962C8B-B14F-4D97-AF65-F5344CB8AC3E}">
        <p14:creationId xmlns:p14="http://schemas.microsoft.com/office/powerpoint/2010/main" val="3671418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616C4DF-BD76-4DFD-9788-A65985F05CA6}"/>
              </a:ext>
            </a:extLst>
          </p:cNvPr>
          <p:cNvSpPr>
            <a:spLocks noGrp="1"/>
          </p:cNvSpPr>
          <p:nvPr>
            <p:ph type="ftr" sz="quarter" idx="11"/>
          </p:nvPr>
        </p:nvSpPr>
        <p:spPr>
          <a:xfrm>
            <a:off x="7712197" y="5181600"/>
            <a:ext cx="2772552" cy="494349"/>
          </a:xfrm>
        </p:spPr>
        <p:txBody>
          <a:bodyPr/>
          <a:lstStyle/>
          <a:p>
            <a:r>
              <a:rPr lang="en-US" dirty="0" smtClean="0">
                <a:solidFill>
                  <a:schemeClr val="accent1">
                    <a:lumMod val="75000"/>
                  </a:schemeClr>
                </a:solidFill>
              </a:rPr>
              <a:t> </a:t>
            </a:r>
            <a:endParaRPr lang="en-US" sz="1800" dirty="0">
              <a:solidFill>
                <a:schemeClr val="accent1">
                  <a:lumMod val="75000"/>
                </a:schemeClr>
              </a:solidFill>
            </a:endParaRP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7</a:t>
            </a:fld>
            <a:endParaRPr lang="en-US" dirty="0"/>
          </a:p>
        </p:txBody>
      </p:sp>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a:xfrm rot="-360000">
            <a:off x="685896" y="1001490"/>
            <a:ext cx="4065084" cy="700842"/>
          </a:xfrm>
        </p:spPr>
        <p:txBody>
          <a:bodyPr>
            <a:normAutofit fontScale="90000"/>
          </a:bodyPr>
          <a:lstStyle/>
          <a:p>
            <a:r>
              <a:rPr lang="en-US" dirty="0" smtClean="0"/>
              <a:t>Numeracy:</a:t>
            </a:r>
            <a:br>
              <a:rPr lang="en-US" dirty="0" smtClean="0"/>
            </a:br>
            <a:r>
              <a:rPr lang="en-US" sz="3600" dirty="0" smtClean="0"/>
              <a:t>outdoor </a:t>
            </a:r>
            <a:r>
              <a:rPr lang="en-US" sz="3600" dirty="0" err="1" smtClean="0"/>
              <a:t>maths</a:t>
            </a:r>
            <a:r>
              <a:rPr lang="en-US" sz="3600" dirty="0" smtClean="0"/>
              <a:t> fun</a:t>
            </a:r>
            <a:endParaRPr lang="en-US" dirty="0"/>
          </a:p>
        </p:txBody>
      </p:sp>
      <p:pic>
        <p:nvPicPr>
          <p:cNvPr id="1028" name="Picture 4" descr="https://www.notimeforflashcards.com/wp-content/uploads/2013/09/math-outside-for-ki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7400"/>
            <a:ext cx="2827807" cy="34613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530599" y="1715769"/>
            <a:ext cx="8661401" cy="5073026"/>
          </a:xfrm>
          <a:prstGeom prst="rect">
            <a:avLst/>
          </a:prstGeom>
        </p:spPr>
      </p:pic>
    </p:spTree>
    <p:extLst>
      <p:ext uri="{BB962C8B-B14F-4D97-AF65-F5344CB8AC3E}">
        <p14:creationId xmlns:p14="http://schemas.microsoft.com/office/powerpoint/2010/main" val="2439947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noProof="0" smtClean="0"/>
              <a:t>ADD A FOOTER</a:t>
            </a:r>
            <a:endParaRPr lang="en-US" noProof="0" dirty="0"/>
          </a:p>
        </p:txBody>
      </p:sp>
      <p:sp>
        <p:nvSpPr>
          <p:cNvPr id="4" name="Slide Number Placeholder 3"/>
          <p:cNvSpPr>
            <a:spLocks noGrp="1"/>
          </p:cNvSpPr>
          <p:nvPr>
            <p:ph type="sldNum" sz="quarter" idx="12"/>
          </p:nvPr>
        </p:nvSpPr>
        <p:spPr/>
        <p:txBody>
          <a:bodyPr/>
          <a:lstStyle/>
          <a:p>
            <a:fld id="{98C0CDE5-970C-4CC4-BF43-0DA127E73E82}" type="slidenum">
              <a:rPr lang="en-US" noProof="0" smtClean="0"/>
              <a:t>8</a:t>
            </a:fld>
            <a:endParaRPr lang="en-US" noProof="0" dirty="0"/>
          </a:p>
        </p:txBody>
      </p:sp>
      <p:sp>
        <p:nvSpPr>
          <p:cNvPr id="5" name="Title 4"/>
          <p:cNvSpPr>
            <a:spLocks noGrp="1"/>
          </p:cNvSpPr>
          <p:nvPr>
            <p:ph type="title"/>
          </p:nvPr>
        </p:nvSpPr>
        <p:spPr/>
        <p:txBody>
          <a:bodyPr>
            <a:normAutofit fontScale="90000"/>
          </a:bodyPr>
          <a:lstStyle/>
          <a:p>
            <a:r>
              <a:rPr lang="en-IE" dirty="0" smtClean="0"/>
              <a:t>More outdoor Maths activities</a:t>
            </a:r>
            <a:endParaRPr lang="en-IE" dirty="0"/>
          </a:p>
        </p:txBody>
      </p:sp>
      <p:pic>
        <p:nvPicPr>
          <p:cNvPr id="10" name="Picture 6" descr="Looking for some outdoor math ideas? Here you'll find a variety of activities for kids in preschool, kindergarten, and first grade."/>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246" r="1246"/>
          <a:stretch>
            <a:fillRect/>
          </a:stretch>
        </p:blipFill>
        <p:spPr bwMode="auto">
          <a:xfrm>
            <a:off x="0" y="2293580"/>
            <a:ext cx="6477000" cy="4424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et the kids outside and reinforce basic arithmetic with this sidewalk chalk outdoor math game! Awesome for active learn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3971" y="1455101"/>
            <a:ext cx="4168029" cy="54028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5503" y="48953"/>
            <a:ext cx="4016497" cy="1406148"/>
          </a:xfrm>
          <a:prstGeom prst="rect">
            <a:avLst/>
          </a:prstGeom>
        </p:spPr>
      </p:pic>
    </p:spTree>
    <p:extLst>
      <p:ext uri="{BB962C8B-B14F-4D97-AF65-F5344CB8AC3E}">
        <p14:creationId xmlns:p14="http://schemas.microsoft.com/office/powerpoint/2010/main" val="1502155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oy Carrying Red Backpack">
            <a:extLst>
              <a:ext uri="{FF2B5EF4-FFF2-40B4-BE49-F238E27FC236}">
                <a16:creationId xmlns:a16="http://schemas.microsoft.com/office/drawing/2014/main" id="{10962572-14B4-44BB-89AB-9ADA56D6B408}"/>
              </a:ext>
            </a:extLst>
          </p:cNvPr>
          <p:cNvPicPr>
            <a:picLocks noGrp="1" noChangeAspect="1"/>
          </p:cNvPicPr>
          <p:nvPr>
            <p:ph type="pic" sz="quarter" idx="13"/>
          </p:nvPr>
        </p:nvPicPr>
        <p:blipFill rotWithShape="1">
          <a:blip r:embed="rId2"/>
          <a:srcRect l="17932" t="26156" r="14038" b="34430"/>
          <a:stretch/>
        </p:blipFill>
        <p:spPr>
          <a:xfrm>
            <a:off x="-1600" y="1096296"/>
            <a:ext cx="6052552" cy="5259842"/>
          </a:xfrm>
        </p:spPr>
      </p:pic>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a:xfrm rot="840000">
            <a:off x="7388864" y="1930805"/>
            <a:ext cx="4821219" cy="1552502"/>
          </a:xfrm>
        </p:spPr>
        <p:txBody>
          <a:bodyPr>
            <a:noAutofit/>
          </a:bodyPr>
          <a:lstStyle/>
          <a:p>
            <a:r>
              <a:rPr lang="en-US" sz="4000" dirty="0" smtClean="0"/>
              <a:t>SESE</a:t>
            </a:r>
            <a:r>
              <a:rPr lang="en-US" sz="2000" dirty="0" smtClean="0"/>
              <a:t>-</a:t>
            </a:r>
            <a:r>
              <a:rPr lang="en-US" sz="1800" dirty="0" smtClean="0"/>
              <a:t> </a:t>
            </a:r>
            <a:r>
              <a:rPr lang="en-US" sz="1800" dirty="0"/>
              <a:t>Go on a </a:t>
            </a:r>
            <a:r>
              <a:rPr lang="en-US" sz="1800" dirty="0" err="1"/>
              <a:t>Minibeast</a:t>
            </a:r>
            <a:r>
              <a:rPr lang="en-US" sz="1800" dirty="0"/>
              <a:t> Hunt in the Garden…0r </a:t>
            </a:r>
            <a:r>
              <a:rPr lang="en-US" sz="1800" dirty="0" smtClean="0"/>
              <a:t>in </a:t>
            </a:r>
            <a:r>
              <a:rPr lang="en-US" sz="1800" dirty="0"/>
              <a:t>the </a:t>
            </a:r>
            <a:r>
              <a:rPr lang="en-US" sz="1800" dirty="0" smtClean="0"/>
              <a:t>Park</a:t>
            </a:r>
            <a:r>
              <a:rPr lang="en-US" sz="1800" dirty="0" smtClean="0"/>
              <a:t>. Can </a:t>
            </a:r>
            <a:r>
              <a:rPr lang="en-US" sz="1800" dirty="0"/>
              <a:t>you spot any of </a:t>
            </a:r>
            <a:r>
              <a:rPr lang="en-US" sz="1800" dirty="0" smtClean="0"/>
              <a:t>these</a:t>
            </a:r>
            <a:r>
              <a:rPr lang="en-US" sz="1800" dirty="0"/>
              <a:t>?</a:t>
            </a:r>
            <a:r>
              <a:rPr lang="en-US" sz="1800" dirty="0" smtClean="0"/>
              <a:t> What is your </a:t>
            </a:r>
            <a:r>
              <a:rPr lang="en-US" sz="1800" dirty="0" err="1" smtClean="0"/>
              <a:t>favourite</a:t>
            </a:r>
            <a:r>
              <a:rPr lang="en-US" sz="1800" dirty="0" smtClean="0"/>
              <a:t> </a:t>
            </a:r>
            <a:r>
              <a:rPr lang="en-US" sz="1800" dirty="0" err="1" smtClean="0"/>
              <a:t>minibeast</a:t>
            </a:r>
            <a:r>
              <a:rPr lang="en-US" sz="1800" dirty="0" smtClean="0"/>
              <a:t>?</a:t>
            </a:r>
            <a:endParaRPr lang="ru-RU" sz="2000" dirty="0"/>
          </a:p>
        </p:txBody>
      </p:sp>
      <p:sp>
        <p:nvSpPr>
          <p:cNvPr id="4" name="Text Placeholder 3">
            <a:extLst>
              <a:ext uri="{FF2B5EF4-FFF2-40B4-BE49-F238E27FC236}">
                <a16:creationId xmlns:a16="http://schemas.microsoft.com/office/drawing/2014/main" id="{F155FC3B-DD33-4B9A-A5EB-A2301786CE4E}"/>
              </a:ext>
            </a:extLst>
          </p:cNvPr>
          <p:cNvSpPr>
            <a:spLocks noGrp="1"/>
          </p:cNvSpPr>
          <p:nvPr>
            <p:ph type="body" sz="quarter" idx="14"/>
          </p:nvPr>
        </p:nvSpPr>
        <p:spPr>
          <a:xfrm rot="720000">
            <a:off x="8094720" y="3808153"/>
            <a:ext cx="3650938" cy="4550526"/>
          </a:xfrm>
        </p:spPr>
        <p:txBody>
          <a:bodyPr/>
          <a:lstStyle/>
          <a:p>
            <a:r>
              <a:rPr lang="en-US" sz="2000" dirty="0" err="1" smtClean="0">
                <a:solidFill>
                  <a:schemeClr val="accent1">
                    <a:lumMod val="20000"/>
                    <a:lumOff val="80000"/>
                  </a:schemeClr>
                </a:solidFill>
              </a:rPr>
              <a:t>Minibeast</a:t>
            </a:r>
            <a:r>
              <a:rPr lang="en-US" sz="2000" dirty="0" smtClean="0">
                <a:solidFill>
                  <a:schemeClr val="accent1">
                    <a:lumMod val="20000"/>
                    <a:lumOff val="80000"/>
                  </a:schemeClr>
                </a:solidFill>
              </a:rPr>
              <a:t> Quiz</a:t>
            </a:r>
          </a:p>
          <a:p>
            <a:endParaRPr lang="en-US" sz="2000" dirty="0" smtClean="0">
              <a:solidFill>
                <a:srgbClr val="FF0000"/>
              </a:solidFill>
            </a:endParaRPr>
          </a:p>
          <a:p>
            <a:r>
              <a:rPr lang="en-US" sz="1800" dirty="0" smtClean="0">
                <a:solidFill>
                  <a:schemeClr val="accent4">
                    <a:lumMod val="50000"/>
                  </a:schemeClr>
                </a:solidFill>
              </a:rPr>
              <a:t>What do bees make that we can eat?</a:t>
            </a:r>
          </a:p>
          <a:p>
            <a:r>
              <a:rPr lang="en-US" sz="1800" dirty="0" smtClean="0">
                <a:solidFill>
                  <a:schemeClr val="accent4">
                    <a:lumMod val="50000"/>
                  </a:schemeClr>
                </a:solidFill>
              </a:rPr>
              <a:t>Can ladybirds fly?</a:t>
            </a:r>
          </a:p>
          <a:p>
            <a:r>
              <a:rPr lang="en-US" sz="1800" dirty="0" smtClean="0">
                <a:solidFill>
                  <a:schemeClr val="accent4">
                    <a:lumMod val="50000"/>
                  </a:schemeClr>
                </a:solidFill>
              </a:rPr>
              <a:t>Can </a:t>
            </a:r>
            <a:r>
              <a:rPr lang="en-US" sz="1800" dirty="0">
                <a:solidFill>
                  <a:schemeClr val="accent4">
                    <a:lumMod val="50000"/>
                  </a:schemeClr>
                </a:solidFill>
              </a:rPr>
              <a:t>you find out what  type of butterfly is in the picture?</a:t>
            </a:r>
          </a:p>
          <a:p>
            <a:r>
              <a:rPr lang="en-US" sz="1800" dirty="0">
                <a:solidFill>
                  <a:schemeClr val="accent4">
                    <a:lumMod val="50000"/>
                  </a:schemeClr>
                </a:solidFill>
              </a:rPr>
              <a:t>How long does a caterpillar stay in his cocoon</a:t>
            </a:r>
            <a:r>
              <a:rPr lang="en-US" sz="1800" dirty="0" smtClean="0">
                <a:solidFill>
                  <a:schemeClr val="accent4">
                    <a:lumMod val="50000"/>
                  </a:schemeClr>
                </a:solidFill>
              </a:rPr>
              <a:t>?</a:t>
            </a:r>
          </a:p>
          <a:p>
            <a:endParaRPr lang="en-US" sz="2000" dirty="0" smtClean="0">
              <a:solidFill>
                <a:srgbClr val="FF0000"/>
              </a:solidFill>
            </a:endParaRPr>
          </a:p>
          <a:p>
            <a:endParaRPr lang="en-US" dirty="0" smtClean="0">
              <a:solidFill>
                <a:srgbClr val="FF0000"/>
              </a:solidFill>
            </a:endParaRPr>
          </a:p>
          <a:p>
            <a:endParaRPr lang="ru-RU"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1" y="48315"/>
            <a:ext cx="2793168" cy="37247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1568" y="137963"/>
            <a:ext cx="4481110" cy="33655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613" y="3792099"/>
            <a:ext cx="3515510" cy="285000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4094" y="3532800"/>
            <a:ext cx="4197462" cy="3287590"/>
          </a:xfrm>
          <a:prstGeom prst="rect">
            <a:avLst/>
          </a:prstGeom>
        </p:spPr>
      </p:pic>
    </p:spTree>
    <p:extLst>
      <p:ext uri="{BB962C8B-B14F-4D97-AF65-F5344CB8AC3E}">
        <p14:creationId xmlns:p14="http://schemas.microsoft.com/office/powerpoint/2010/main" val="1923331524"/>
      </p:ext>
    </p:extLst>
  </p:cSld>
  <p:clrMapOvr>
    <a:masterClrMapping/>
  </p:clrMapOvr>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Elementary school presentation_AAS_v4" id="{A1DE4719-C921-4876-B2FB-6B9A65FA4A71}" vid="{085AC972-F1A4-4B51-A582-8C15E7A469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F6C8FF-3D90-457B-9108-406F928CD7CB}">
  <ds:schemaRefs>
    <ds:schemaRef ds:uri="http://schemas.microsoft.com/office/2006/documentManagement/types"/>
    <ds:schemaRef ds:uri="http://schemas.openxmlformats.org/package/2006/metadata/core-properties"/>
    <ds:schemaRef ds:uri="16c05727-aa75-4e4a-9b5f-8a80a1165891"/>
    <ds:schemaRef ds:uri="http://purl.org/dc/terms/"/>
    <ds:schemaRef ds:uri="http://schemas.microsoft.com/office/infopath/2007/PartnerControls"/>
    <ds:schemaRef ds:uri="http://purl.org/dc/dcmitype/"/>
    <ds:schemaRef ds:uri="http://purl.org/dc/elements/1.1/"/>
    <ds:schemaRef ds:uri="http://schemas.microsoft.com/office/2006/metadata/properties"/>
    <ds:schemaRef ds:uri="71af3243-3dd4-4a8d-8c0d-dd76da1f02a5"/>
    <ds:schemaRef ds:uri="http://www.w3.org/XML/1998/namespace"/>
  </ds:schemaRefs>
</ds:datastoreItem>
</file>

<file path=customXml/itemProps2.xml><?xml version="1.0" encoding="utf-8"?>
<ds:datastoreItem xmlns:ds="http://schemas.openxmlformats.org/officeDocument/2006/customXml" ds:itemID="{554E2D03-4971-40C6-9798-67DD10EB9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EE5440-5A1F-438E-9118-BE5E33F972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Elementary school presentation</Template>
  <TotalTime>0</TotalTime>
  <Words>683</Words>
  <Application>Microsoft Office PowerPoint</Application>
  <PresentationFormat>Widescreen</PresentationFormat>
  <Paragraphs>128</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Comic Sans MS</vt:lpstr>
      <vt:lpstr>Franklin Gothic Book</vt:lpstr>
      <vt:lpstr>Wingdings</vt:lpstr>
      <vt:lpstr>Office Theme</vt:lpstr>
      <vt:lpstr>The Den.</vt:lpstr>
      <vt:lpstr>Dear Parents/Guardians,</vt:lpstr>
      <vt:lpstr>CONTENTS…</vt:lpstr>
      <vt:lpstr>What have you been doing?</vt:lpstr>
      <vt:lpstr>…some more pics</vt:lpstr>
      <vt:lpstr>Literacy</vt:lpstr>
      <vt:lpstr>Numeracy: outdoor maths fun</vt:lpstr>
      <vt:lpstr>More outdoor Maths activities</vt:lpstr>
      <vt:lpstr>SESE- Go on a Minibeast Hunt in the Garden…0r in the Park. Can you spot any of these? What is your favourite minibeast?</vt:lpstr>
      <vt:lpstr>SESE Life Cycle of the Butterfly</vt:lpstr>
      <vt:lpstr>Minibeast Art</vt:lpstr>
      <vt:lpstr>Sports Day  Design Your own Obstacle Course using items in  your house</vt:lpstr>
      <vt:lpstr>Healthy Eating  Read or watch the story of The Very Hungry Caterpillar. Can you remember which healthy foods he ate? What happened when he ate too much unhealthy food?</vt:lpstr>
      <vt:lpstr>Useful Links</vt:lpstr>
      <vt:lpstr>Finally…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2020-04-24T10:51:13Z</dcterms:created>
  <dcterms:modified xsi:type="dcterms:W3CDTF">2020-06-01T22:46:22Z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