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2" r:id="rId9"/>
    <p:sldId id="261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3" autoAdjust="0"/>
    <p:restoredTop sz="94660"/>
  </p:normalViewPr>
  <p:slideViewPr>
    <p:cSldViewPr snapToGrid="0">
      <p:cViewPr>
        <p:scale>
          <a:sx n="81" d="100"/>
          <a:sy n="81" d="100"/>
        </p:scale>
        <p:origin x="-20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011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66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984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91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563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92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149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576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48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189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463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84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666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070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069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5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92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554C04-AB1B-40EF-A1DD-4DBD37CEA1A8}" type="datetimeFigureOut">
              <a:rPr lang="en-IE" smtClean="0"/>
              <a:t>18/04/2020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C3DF-ECE8-4F8C-B794-C78C668CC1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0609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ythought-filledjourney.blogspot.com/2012/03/welcome-spring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dspeer.deviantart.com/art/Just-another-watching-smiley-6819984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audreynay.weebly.com/rule-be-kin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ckisnotebook.blogspot.com/2013/10/the-one-where-i-did-exercise-class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CosmicKidsYoga" TargetMode="External"/><Relationship Id="rId5" Type="http://schemas.openxmlformats.org/officeDocument/2006/relationships/hyperlink" Target="https://www.youtube.com/channel/UCqscMO1YfPB3-7dZZSxKPrQ" TargetMode="External"/><Relationship Id="rId4" Type="http://schemas.openxmlformats.org/officeDocument/2006/relationships/hyperlink" Target="https://www.youtube.com/playlist?list=PLyCLoPd4VxBtWi7RnRLz6qHgOqWiB_Lr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borefare.com/2013/03/06/with-a-jolt-my-mind-awakens-superultramegadragonpizzabeatdown-special-edition-1000-songs-you-must-hear-before-you-eat-that-sandwich-download-that-clutch-album-bet-on-that-bellator-fight-finis/" TargetMode="External"/><Relationship Id="rId3" Type="http://schemas.openxmlformats.org/officeDocument/2006/relationships/hyperlink" Target="https://www.youtube.com/watch?v=KhfkYzUwYFk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hm8ByZswQ8" TargetMode="External"/><Relationship Id="rId5" Type="http://schemas.openxmlformats.org/officeDocument/2006/relationships/hyperlink" Target="https://www.youtube.com/watch?v=npp1z32idrc" TargetMode="External"/><Relationship Id="rId4" Type="http://schemas.openxmlformats.org/officeDocument/2006/relationships/hyperlink" Target="https://www.youtube.com/watch?v=Pwn4beja1QE" TargetMode="External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opsitseverything.wordpress.com/2014/10/22/8-ways-to-take-control-back-over-your-mind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YI0TPJOuGk" TargetMode="External"/><Relationship Id="rId5" Type="http://schemas.openxmlformats.org/officeDocument/2006/relationships/hyperlink" Target="https://www.youtube.com/watch?v=wf5K3pP2IUQ" TargetMode="External"/><Relationship Id="rId4" Type="http://schemas.openxmlformats.org/officeDocument/2006/relationships/hyperlink" Target="https://www.youtube.com/watch?v=O29e4rRMrV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tmooc.org/hub/tag/sherry-hegstr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www.lavistachurchofchrist.org/LVstudies/MoralPrinciples/MoralPrinciples.htm" TargetMode="External"/><Relationship Id="rId7" Type="http://schemas.openxmlformats.org/officeDocument/2006/relationships/hyperlink" Target="https://en.wikipedia.org/wiki/Tic-tac-toe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pixabay.com/en/boy-child-children-table-preschool-1443458/" TargetMode="External"/><Relationship Id="rId10" Type="http://schemas.openxmlformats.org/officeDocument/2006/relationships/hyperlink" Target="https://www.publicdomainpictures.net/en/view-image.php?image=255630&amp;picture=bird-clipart-illustration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ant-to-improve-your-kids-writing-let-them-draw-25007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D2FA6-6C87-46A6-A418-F00097917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r>
              <a:rPr lang="en-IE" sz="4800">
                <a:solidFill>
                  <a:srgbClr val="EBEBEB"/>
                </a:solidFill>
              </a:rPr>
              <a:t>S.P.H.E/ Wellness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919785-D7C0-4E0D-A692-E7A093D67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>
            <a:normAutofit/>
          </a:bodyPr>
          <a:lstStyle/>
          <a:p>
            <a:endParaRPr lang="en-IE" sz="1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ase of flowers on a tree&#10;&#10;Description automatically generated">
            <a:extLst>
              <a:ext uri="{FF2B5EF4-FFF2-40B4-BE49-F238E27FC236}">
                <a16:creationId xmlns:a16="http://schemas.microsoft.com/office/drawing/2014/main" xmlns="" id="{92398DA6-7011-4F45-B4D6-B63FAAED3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67" r="14870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1B551C-431C-4ECC-B32F-974557122FFB}"/>
              </a:ext>
            </a:extLst>
          </p:cNvPr>
          <p:cNvSpPr txBox="1"/>
          <p:nvPr/>
        </p:nvSpPr>
        <p:spPr>
          <a:xfrm>
            <a:off x="9319100" y="665794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4" tooltip="http://mythought-filledjourney.blogspot.com/2012/03/welcome-spring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6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56263-0EAD-4A9A-ADD8-F43BABB8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083" y="828776"/>
            <a:ext cx="2427083" cy="151393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0B29E1-CB44-40CD-812D-9D10331D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206" y="314632"/>
            <a:ext cx="5742039" cy="5933767"/>
          </a:xfrm>
        </p:spPr>
        <p:txBody>
          <a:bodyPr>
            <a:normAutofit/>
          </a:bodyPr>
          <a:lstStyle/>
          <a:p>
            <a:pPr algn="ctr"/>
            <a:r>
              <a:rPr lang="en-IE" sz="5000" dirty="0">
                <a:latin typeface="Comic Sans MS" panose="030F0702030302020204" pitchFamily="66" charset="0"/>
              </a:rPr>
              <a:t>Can you spot any of these birds from your window?? </a:t>
            </a:r>
          </a:p>
          <a:p>
            <a:pPr marL="0" indent="0" algn="ctr">
              <a:buNone/>
            </a:pPr>
            <a:endParaRPr lang="en-IE" sz="5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flock of seagulls standing on grass&#10;&#10;Description automatically generated">
            <a:extLst>
              <a:ext uri="{FF2B5EF4-FFF2-40B4-BE49-F238E27FC236}">
                <a16:creationId xmlns:a16="http://schemas.microsoft.com/office/drawing/2014/main" xmlns="" id="{748AE695-4AEA-406E-BF01-3730AFA2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5" y="184355"/>
            <a:ext cx="4742527" cy="6290472"/>
          </a:xfrm>
          <a:prstGeom prst="rect">
            <a:avLst/>
          </a:prstGeom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E6A4CF6B-6172-4169-9BB6-094CD6C8D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5096" y="3542388"/>
            <a:ext cx="4024917" cy="29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3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C09F3-F44A-412A-AD9D-C409FCA6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Pen and Paper game: X’s and O’s</a:t>
            </a:r>
          </a:p>
        </p:txBody>
      </p:sp>
      <p:pic>
        <p:nvPicPr>
          <p:cNvPr id="6" name="Picture 2" descr="Tic Tac Toe | Brilliant Math &amp; Science Wiki">
            <a:extLst>
              <a:ext uri="{FF2B5EF4-FFF2-40B4-BE49-F238E27FC236}">
                <a16:creationId xmlns:a16="http://schemas.microsoft.com/office/drawing/2014/main" xmlns="" id="{07170685-E29E-4BFD-81B9-E71DE7989D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38" y="4055152"/>
            <a:ext cx="2233832" cy="22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EF9DA9-8FFD-4717-8AC5-F4B6E7F9BBB1}"/>
              </a:ext>
            </a:extLst>
          </p:cNvPr>
          <p:cNvSpPr txBox="1"/>
          <p:nvPr/>
        </p:nvSpPr>
        <p:spPr>
          <a:xfrm>
            <a:off x="216136" y="1934616"/>
            <a:ext cx="2492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Step 1: Draw the grid- 2 lines across and two lines down. You will have 9 squares.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415399-C6CF-4C8B-A524-F5A0326FD047}"/>
              </a:ext>
            </a:extLst>
          </p:cNvPr>
          <p:cNvSpPr txBox="1"/>
          <p:nvPr/>
        </p:nvSpPr>
        <p:spPr>
          <a:xfrm>
            <a:off x="3500196" y="1891647"/>
            <a:ext cx="211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Step 2: first person outs an X in a box of their choice.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273BF2-6497-4EB2-910C-7EF8154DA621}"/>
              </a:ext>
            </a:extLst>
          </p:cNvPr>
          <p:cNvSpPr txBox="1"/>
          <p:nvPr/>
        </p:nvSpPr>
        <p:spPr>
          <a:xfrm>
            <a:off x="6410632" y="1836192"/>
            <a:ext cx="2868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Step 3: second person puts an O in a box of their choice.</a:t>
            </a:r>
          </a:p>
          <a:p>
            <a:endParaRPr lang="en-IE" dirty="0"/>
          </a:p>
          <a:p>
            <a:r>
              <a:rPr lang="en-IE" dirty="0"/>
              <a:t>Keep taking turns.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B53857-58DE-4FE2-89F3-AB3A6D82692E}"/>
              </a:ext>
            </a:extLst>
          </p:cNvPr>
          <p:cNvSpPr txBox="1"/>
          <p:nvPr/>
        </p:nvSpPr>
        <p:spPr>
          <a:xfrm>
            <a:off x="9886336" y="1934616"/>
            <a:ext cx="2305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/>
              <a:t>Winner</a:t>
            </a:r>
            <a:r>
              <a:rPr lang="en-IE" dirty="0"/>
              <a:t> is the first person to get three in a row!</a:t>
            </a:r>
          </a:p>
        </p:txBody>
      </p:sp>
      <p:pic>
        <p:nvPicPr>
          <p:cNvPr id="4100" name="Picture 4" descr="Tic-tac-toe - Wikipedia">
            <a:extLst>
              <a:ext uri="{FF2B5EF4-FFF2-40B4-BE49-F238E27FC236}">
                <a16:creationId xmlns:a16="http://schemas.microsoft.com/office/drawing/2014/main" xmlns="" id="{AF05E261-5047-4C8A-BF44-90FA8666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86" y="3562078"/>
            <a:ext cx="2409814" cy="21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xmlns="" id="{E8F882DA-063F-40B5-A701-036EC639E366}"/>
              </a:ext>
            </a:extLst>
          </p:cNvPr>
          <p:cNvSpPr/>
          <p:nvPr/>
        </p:nvSpPr>
        <p:spPr>
          <a:xfrm>
            <a:off x="3696929" y="4729660"/>
            <a:ext cx="710184" cy="7034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xmlns="" id="{E511D7F0-66DE-40B9-BA0E-2D9CF7CA3373}"/>
              </a:ext>
            </a:extLst>
          </p:cNvPr>
          <p:cNvSpPr/>
          <p:nvPr/>
        </p:nvSpPr>
        <p:spPr>
          <a:xfrm>
            <a:off x="7487982" y="4949121"/>
            <a:ext cx="383458" cy="44589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xmlns="" id="{3A94EBB4-AD5D-4CEA-B248-5488A6F258EB}"/>
              </a:ext>
            </a:extLst>
          </p:cNvPr>
          <p:cNvSpPr/>
          <p:nvPr/>
        </p:nvSpPr>
        <p:spPr>
          <a:xfrm>
            <a:off x="8300055" y="4203697"/>
            <a:ext cx="420198" cy="42985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4104" name="Picture 8" descr="Bill the Lizard: Tic-Tac-Toe">
            <a:extLst>
              <a:ext uri="{FF2B5EF4-FFF2-40B4-BE49-F238E27FC236}">
                <a16:creationId xmlns:a16="http://schemas.microsoft.com/office/drawing/2014/main" xmlns="" id="{72EFD425-9DF5-4091-B6FF-DA5969A39C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7" y="3869896"/>
            <a:ext cx="2419088" cy="2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 the Lizard: Tic-Tac-Toe">
            <a:extLst>
              <a:ext uri="{FF2B5EF4-FFF2-40B4-BE49-F238E27FC236}">
                <a16:creationId xmlns:a16="http://schemas.microsoft.com/office/drawing/2014/main" xmlns="" id="{89408F37-8F60-41FB-A519-7EFC8FD5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29" y="3766025"/>
            <a:ext cx="2647223" cy="26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2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58DEA-0A4B-4ED8-8278-C7EA164D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08" y="941619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Don’t forget: </a:t>
            </a: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Stay safe, have fun and wash your hands </a:t>
            </a: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</a:t>
            </a:r>
            <a:endParaRPr lang="en-US" sz="3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Be Smurfs, Stay Home and Wash your Hands | COVID-19">
            <a:extLst>
              <a:ext uri="{FF2B5EF4-FFF2-40B4-BE49-F238E27FC236}">
                <a16:creationId xmlns:a16="http://schemas.microsoft.com/office/drawing/2014/main" xmlns="" id="{F73B9AF6-FED6-4D34-B33F-8DCCF09C7A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1547569"/>
            <a:ext cx="6270662" cy="37623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sh your hands - Scoil Oilibheir">
            <a:extLst>
              <a:ext uri="{FF2B5EF4-FFF2-40B4-BE49-F238E27FC236}">
                <a16:creationId xmlns:a16="http://schemas.microsoft.com/office/drawing/2014/main" xmlns="" id="{4882A44E-0EC0-4952-92ED-ED3DD46B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65" y="4075073"/>
            <a:ext cx="2074606" cy="26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3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07DCF-09C5-4708-884D-CDF113FF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E" sz="3000" dirty="0">
                <a:solidFill>
                  <a:srgbClr val="EBEBEB"/>
                </a:solidFill>
              </a:rPr>
              <a:t>This is a difficult time for everyone, so be kind to yourself and others.</a:t>
            </a:r>
            <a:br>
              <a:rPr lang="en-IE" sz="3000" dirty="0">
                <a:solidFill>
                  <a:srgbClr val="EBEBEB"/>
                </a:solidFill>
              </a:rPr>
            </a:br>
            <a:r>
              <a:rPr lang="en-IE" sz="3000" dirty="0">
                <a:solidFill>
                  <a:srgbClr val="EBEBEB"/>
                </a:solidFill>
              </a:rPr>
              <a:t/>
            </a:r>
            <a:br>
              <a:rPr lang="en-IE" sz="3000" dirty="0">
                <a:solidFill>
                  <a:srgbClr val="EBEBEB"/>
                </a:solidFill>
              </a:rPr>
            </a:br>
            <a:r>
              <a:rPr lang="en-IE" sz="3000" dirty="0">
                <a:solidFill>
                  <a:srgbClr val="EBEBEB"/>
                </a:solidFill>
              </a:rPr>
              <a:t> These are just some ideas you might like to do/ use during this time to keep your body and mind healthy </a:t>
            </a:r>
            <a:r>
              <a:rPr lang="en-IE" sz="3000" dirty="0">
                <a:solidFill>
                  <a:srgbClr val="EBEBEB"/>
                </a:solidFill>
                <a:sym typeface="Wingdings" panose="05000000000000000000" pitchFamily="2" charset="2"/>
              </a:rPr>
              <a:t> </a:t>
            </a:r>
            <a:endParaRPr lang="en-IE" sz="3000" dirty="0">
              <a:solidFill>
                <a:srgbClr val="EBEBEB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60EB4B1-2E87-4281-8849-0BF983EAF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ood, refrigerator&#10;&#10;Description automatically generated">
            <a:extLst>
              <a:ext uri="{FF2B5EF4-FFF2-40B4-BE49-F238E27FC236}">
                <a16:creationId xmlns:a16="http://schemas.microsoft.com/office/drawing/2014/main" xmlns="" id="{776204BE-EAF1-4869-8537-E7BEB85D0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6575" b="119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F904C-D54A-47E4-9464-7B5B017179F1}"/>
              </a:ext>
            </a:extLst>
          </p:cNvPr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4" tooltip="http://audreynay.weebly.com/rule-be-kind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4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C797B-0B1A-4667-BFD7-771AA2A0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EBEBEB"/>
                </a:solidFill>
              </a:rPr>
              <a:t>Keep active</a:t>
            </a: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xmlns="" id="{70151CB7-E7DE-4917-B831-01DF9CE01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D14CC3E-B7AE-488C-81B5-03163D97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3992" y="1705471"/>
            <a:ext cx="5449889" cy="3447054"/>
          </a:xfrm>
          <a:prstGeom prst="rect">
            <a:avLst/>
          </a:prstGeom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ABB1A411-C58C-47BA-88A0-1BD3D04B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9" y="1705471"/>
            <a:ext cx="4166509" cy="4766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PE with Joe Wicks</a:t>
            </a:r>
          </a:p>
          <a:p>
            <a:r>
              <a:rPr lang="en-IE" dirty="0">
                <a:solidFill>
                  <a:srgbClr val="58C1BA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https://www.youtube.com/playlist?list=PLyCLoPd4VxBtWi7RnRLz6qHgOqWiB_LrH</a:t>
            </a:r>
            <a:endParaRPr lang="en-IE" dirty="0">
              <a:solidFill>
                <a:srgbClr val="58C1BA"/>
              </a:solidFill>
            </a:endParaRPr>
          </a:p>
          <a:p>
            <a:endParaRPr lang="en-IE" dirty="0">
              <a:solidFill>
                <a:srgbClr val="58C1BA"/>
              </a:solidFill>
            </a:endParaRPr>
          </a:p>
          <a:p>
            <a:pPr marL="0" indent="0">
              <a:buNone/>
            </a:pPr>
            <a:r>
              <a:rPr lang="en-IE" u="sng" dirty="0">
                <a:solidFill>
                  <a:schemeClr val="bg1"/>
                </a:solidFill>
              </a:rPr>
              <a:t>Daily Dance breaks</a:t>
            </a:r>
          </a:p>
          <a:p>
            <a:r>
              <a:rPr lang="en-IE" dirty="0">
                <a:hlinkClick r:id="rId5"/>
              </a:rPr>
              <a:t>https://www.youtube.com/channel/UCqscMO1YfPB3-7dZZSxKPrQ</a:t>
            </a:r>
            <a:endParaRPr lang="en-IE" dirty="0"/>
          </a:p>
          <a:p>
            <a:endParaRPr lang="en-IE" dirty="0">
              <a:solidFill>
                <a:srgbClr val="EBEBEB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EBEBEB"/>
                </a:solidFill>
              </a:rPr>
              <a:t>Yoga for kids</a:t>
            </a:r>
          </a:p>
          <a:p>
            <a:r>
              <a:rPr lang="en-IE" dirty="0">
                <a:hlinkClick r:id="rId6"/>
              </a:rPr>
              <a:t>https://www.youtube.com/user/CosmicKidsYoga</a:t>
            </a:r>
            <a:endParaRPr lang="en-IE" dirty="0"/>
          </a:p>
          <a:p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1F685C-5DD8-464F-B7EF-9905BCACC94D}"/>
              </a:ext>
            </a:extLst>
          </p:cNvPr>
          <p:cNvSpPr txBox="1"/>
          <p:nvPr/>
        </p:nvSpPr>
        <p:spPr>
          <a:xfrm>
            <a:off x="8670980" y="4952470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://vickisnotebook.blogspot.com/2013/10/the-one-where-i-did-exercise-class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09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8201D-DE92-4D27-83E5-FA5AD400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IE" dirty="0"/>
              <a:t>Go Noodle- some of our favourites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0C7DEC-3B46-4A88-AAAF-5294AC61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E" sz="13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Cant stop the feeling/ Trolls</a:t>
            </a:r>
          </a:p>
          <a:p>
            <a:pPr>
              <a:lnSpc>
                <a:spcPct val="90000"/>
              </a:lnSpc>
            </a:pPr>
            <a:r>
              <a:rPr lang="en-IE" sz="13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https://www.youtube.com/watch?v=KhfkYzUwYFk</a:t>
            </a:r>
            <a:endParaRPr lang="en-IE" sz="1300" dirty="0"/>
          </a:p>
          <a:p>
            <a:pPr marL="0" indent="0">
              <a:lnSpc>
                <a:spcPct val="90000"/>
              </a:lnSpc>
              <a:buNone/>
            </a:pPr>
            <a:endParaRPr lang="en-IE" sz="1300" dirty="0"/>
          </a:p>
          <a:p>
            <a:pPr marL="0" indent="0">
              <a:lnSpc>
                <a:spcPct val="90000"/>
              </a:lnSpc>
              <a:buNone/>
            </a:pPr>
            <a:r>
              <a:rPr lang="en-IE" sz="1300" dirty="0"/>
              <a:t>Pop See Ko</a:t>
            </a:r>
          </a:p>
          <a:p>
            <a:pPr>
              <a:lnSpc>
                <a:spcPct val="90000"/>
              </a:lnSpc>
            </a:pPr>
            <a:r>
              <a:rPr lang="en-IE" sz="1300" dirty="0">
                <a:hlinkClick r:id="rId4"/>
              </a:rPr>
              <a:t>https://www.youtube.com/watch?v=Pwn4beja1QE</a:t>
            </a:r>
            <a:endParaRPr lang="en-IE" sz="1300" dirty="0"/>
          </a:p>
          <a:p>
            <a:pPr>
              <a:lnSpc>
                <a:spcPct val="90000"/>
              </a:lnSpc>
            </a:pPr>
            <a:endParaRPr lang="en-IE" sz="1300" dirty="0"/>
          </a:p>
          <a:p>
            <a:pPr marL="0" indent="0">
              <a:lnSpc>
                <a:spcPct val="90000"/>
              </a:lnSpc>
              <a:buNone/>
            </a:pPr>
            <a:r>
              <a:rPr lang="en-IE" sz="1300" dirty="0"/>
              <a:t>Chicken Dance</a:t>
            </a:r>
          </a:p>
          <a:p>
            <a:pPr>
              <a:lnSpc>
                <a:spcPct val="90000"/>
              </a:lnSpc>
            </a:pPr>
            <a:r>
              <a:rPr lang="en-IE" sz="1300" dirty="0">
                <a:hlinkClick r:id="rId5"/>
              </a:rPr>
              <a:t>https://www.youtube.com/watch?v=npp1z32idrc</a:t>
            </a:r>
            <a:endParaRPr lang="en-IE" sz="1300" dirty="0"/>
          </a:p>
          <a:p>
            <a:pPr>
              <a:lnSpc>
                <a:spcPct val="90000"/>
              </a:lnSpc>
            </a:pPr>
            <a:endParaRPr lang="en-IE" sz="1300" dirty="0"/>
          </a:p>
          <a:p>
            <a:pPr marL="0" indent="0">
              <a:lnSpc>
                <a:spcPct val="90000"/>
              </a:lnSpc>
              <a:buNone/>
            </a:pPr>
            <a:r>
              <a:rPr lang="en-IE" sz="1300" dirty="0"/>
              <a:t>Run the Red Carpet</a:t>
            </a:r>
          </a:p>
          <a:p>
            <a:pPr>
              <a:lnSpc>
                <a:spcPct val="90000"/>
              </a:lnSpc>
            </a:pPr>
            <a:r>
              <a:rPr lang="en-IE" sz="1300" dirty="0">
                <a:hlinkClick r:id="rId6"/>
              </a:rPr>
              <a:t>https://www.youtube.com/watch?v=Shm8ByZswQ8</a:t>
            </a:r>
            <a:endParaRPr lang="en-IE" sz="1300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AC8B535-2369-4C7E-9A6C-C6EB6442C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1916" y="2896431"/>
            <a:ext cx="5451627" cy="25077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38C963-8E5B-46D4-9FA3-E89330C366A5}"/>
              </a:ext>
            </a:extLst>
          </p:cNvPr>
          <p:cNvSpPr txBox="1"/>
          <p:nvPr/>
        </p:nvSpPr>
        <p:spPr>
          <a:xfrm>
            <a:off x="8863001" y="5204124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8" tooltip="http://modernborefare.com/2013/03/06/with-a-jolt-my-mind-awakens-superultramegadragonpizzabeatdown-special-edition-1000-songs-you-must-hear-before-you-eat-that-sandwich-download-that-clutch-album-bet-on-that-bellator-fight-finis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FDFED42C-5FB8-4661-8447-62C554961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000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B9E4F-4E60-4367-803F-5F0C9D0E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IE" dirty="0"/>
              <a:t>You might be tired after that exercise! Time to </a:t>
            </a:r>
            <a:r>
              <a:rPr lang="en-IE" dirty="0" err="1"/>
              <a:t>relaaaax</a:t>
            </a:r>
            <a:r>
              <a:rPr lang="en-IE" dirty="0"/>
              <a:t>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020181-2C70-4D83-875D-C7EEADA6B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IE" dirty="0"/>
              <a:t>Rainbow breathing</a:t>
            </a:r>
          </a:p>
          <a:p>
            <a:r>
              <a:rPr lang="en-IE" dirty="0">
                <a:hlinkClick r:id="rId4"/>
              </a:rPr>
              <a:t>https://www.youtube.com/watch?v=O29e4rRMrV4</a:t>
            </a:r>
            <a:endParaRPr lang="en-IE" dirty="0"/>
          </a:p>
          <a:p>
            <a:endParaRPr lang="en-IE" dirty="0"/>
          </a:p>
          <a:p>
            <a:r>
              <a:rPr lang="en-IE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Be the Pond</a:t>
            </a:r>
          </a:p>
          <a:p>
            <a:r>
              <a:rPr lang="en-IE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https://www.youtube.com/watch?v=wf5K3pP2IUQ</a:t>
            </a:r>
            <a:endParaRPr lang="en-IE"/>
          </a:p>
          <a:p>
            <a:endParaRPr lang="en-IE"/>
          </a:p>
          <a:p>
            <a:r>
              <a:rPr lang="en-IE" dirty="0"/>
              <a:t>Butterfly stretch </a:t>
            </a:r>
          </a:p>
          <a:p>
            <a:r>
              <a:rPr lang="en-IE" dirty="0">
                <a:hlinkClick r:id="rId6"/>
              </a:rPr>
              <a:t>https://www.youtube.com/watch?v=oYI0TPJOuGk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A5E468-43CF-4F09-9F89-8B8E35100D90}"/>
              </a:ext>
            </a:extLst>
          </p:cNvPr>
          <p:cNvSpPr txBox="1"/>
          <p:nvPr/>
        </p:nvSpPr>
        <p:spPr>
          <a:xfrm>
            <a:off x="9511459" y="6657944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://oopsitseverything.wordpress.com/2014/10/22/8-ways-to-take-control-back-over-your-mind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B9E4F-4E60-4367-803F-5F0C9D0E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6" y="209087"/>
            <a:ext cx="9731238" cy="1400530"/>
          </a:xfrm>
        </p:spPr>
        <p:txBody>
          <a:bodyPr/>
          <a:lstStyle/>
          <a:p>
            <a:r>
              <a:rPr lang="en-IE" b="1" u="sng" dirty="0"/>
              <a:t>*Do something you enjoy everyday*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020181-2C70-4D83-875D-C7EEADA6B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do YOU like to do??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FFC10F-2B9E-4122-A1C7-B071E725F078}"/>
              </a:ext>
            </a:extLst>
          </p:cNvPr>
          <p:cNvSpPr/>
          <p:nvPr/>
        </p:nvSpPr>
        <p:spPr>
          <a:xfrm rot="21223705">
            <a:off x="4681654" y="1511735"/>
            <a:ext cx="33651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BE921B-237F-4FF0-8703-77F27E18CEF5}"/>
              </a:ext>
            </a:extLst>
          </p:cNvPr>
          <p:cNvSpPr/>
          <p:nvPr/>
        </p:nvSpPr>
        <p:spPr>
          <a:xfrm rot="21269889">
            <a:off x="4870320" y="4246117"/>
            <a:ext cx="1912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draw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0D7ED2-FC5E-40E3-944C-CC0CDBEDC3E3}"/>
              </a:ext>
            </a:extLst>
          </p:cNvPr>
          <p:cNvSpPr/>
          <p:nvPr/>
        </p:nvSpPr>
        <p:spPr>
          <a:xfrm rot="381056">
            <a:off x="3469592" y="2792113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0FE1A0-4DA5-4C8E-B6D7-34981A628A6E}"/>
              </a:ext>
            </a:extLst>
          </p:cNvPr>
          <p:cNvSpPr/>
          <p:nvPr/>
        </p:nvSpPr>
        <p:spPr>
          <a:xfrm rot="21173581">
            <a:off x="7189565" y="3196226"/>
            <a:ext cx="3041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exercise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202F30-85D3-4766-A563-C71D70809ABB}"/>
              </a:ext>
            </a:extLst>
          </p:cNvPr>
          <p:cNvSpPr/>
          <p:nvPr/>
        </p:nvSpPr>
        <p:spPr>
          <a:xfrm rot="20446080">
            <a:off x="821711" y="4035039"/>
            <a:ext cx="179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C07B1B-11BE-4CB0-B599-86B05035F039}"/>
              </a:ext>
            </a:extLst>
          </p:cNvPr>
          <p:cNvSpPr/>
          <p:nvPr/>
        </p:nvSpPr>
        <p:spPr>
          <a:xfrm>
            <a:off x="8583130" y="985529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toys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B80E22-4033-4700-99A7-9C5130C65C9B}"/>
              </a:ext>
            </a:extLst>
          </p:cNvPr>
          <p:cNvSpPr/>
          <p:nvPr/>
        </p:nvSpPr>
        <p:spPr>
          <a:xfrm>
            <a:off x="8261687" y="1800191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games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731A81E-ACA6-4A4D-8CC0-68F74B635AA4}"/>
              </a:ext>
            </a:extLst>
          </p:cNvPr>
          <p:cNvSpPr/>
          <p:nvPr/>
        </p:nvSpPr>
        <p:spPr>
          <a:xfrm>
            <a:off x="8938175" y="4642839"/>
            <a:ext cx="1944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bake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2F6313-8EB9-4EB4-8C71-43D7E968CFA4}"/>
              </a:ext>
            </a:extLst>
          </p:cNvPr>
          <p:cNvSpPr/>
          <p:nvPr/>
        </p:nvSpPr>
        <p:spPr>
          <a:xfrm>
            <a:off x="1867551" y="5319019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Lego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8C76FA-EA5E-49A5-BABA-613692C33392}"/>
              </a:ext>
            </a:extLst>
          </p:cNvPr>
          <p:cNvSpPr/>
          <p:nvPr/>
        </p:nvSpPr>
        <p:spPr>
          <a:xfrm>
            <a:off x="5817484" y="5573464"/>
            <a:ext cx="2653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jigsaws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ED6DE5-C9DF-477E-B7AD-BA92DB33CD44}"/>
              </a:ext>
            </a:extLst>
          </p:cNvPr>
          <p:cNvSpPr/>
          <p:nvPr/>
        </p:nvSpPr>
        <p:spPr>
          <a:xfrm>
            <a:off x="157278" y="2505670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write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2E4C62-4BE8-41AA-BB36-EF493F02E51D}"/>
              </a:ext>
            </a:extLst>
          </p:cNvPr>
          <p:cNvSpPr/>
          <p:nvPr/>
        </p:nvSpPr>
        <p:spPr>
          <a:xfrm>
            <a:off x="11011266" y="3013832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art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E28582E-ABF3-4652-87AD-A1803027B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80257" y="0"/>
            <a:ext cx="1942865" cy="16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3EA34-66DC-4EA2-922F-36F97DA3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2538970"/>
            <a:ext cx="9404723" cy="1400530"/>
          </a:xfrm>
        </p:spPr>
        <p:txBody>
          <a:bodyPr/>
          <a:lstStyle/>
          <a:p>
            <a:pPr algn="ctr"/>
            <a:r>
              <a:rPr lang="en-IE" sz="5000" dirty="0">
                <a:latin typeface="Comic Sans MS" panose="030F0702030302020204" pitchFamily="66" charset="0"/>
              </a:rPr>
              <a:t>Next are some ideas that you </a:t>
            </a:r>
            <a:r>
              <a:rPr lang="en-IE" sz="5000" i="1" dirty="0">
                <a:latin typeface="Comic Sans MS" panose="030F0702030302020204" pitchFamily="66" charset="0"/>
              </a:rPr>
              <a:t>might</a:t>
            </a:r>
            <a:r>
              <a:rPr lang="en-IE" sz="5000" dirty="0">
                <a:latin typeface="Comic Sans MS" panose="030F0702030302020204" pitchFamily="66" charset="0"/>
              </a:rPr>
              <a:t> like to try </a:t>
            </a:r>
            <a:r>
              <a:rPr lang="en-IE" sz="50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IE" sz="5000" dirty="0">
              <a:latin typeface="Comic Sans MS" panose="030F0702030302020204" pitchFamily="66" charset="0"/>
            </a:endParaRPr>
          </a:p>
        </p:txBody>
      </p:sp>
      <p:pic>
        <p:nvPicPr>
          <p:cNvPr id="9" name="Content Placeholder 8" descr="A picture containing drawing, toy&#10;&#10;Description automatically generated">
            <a:extLst>
              <a:ext uri="{FF2B5EF4-FFF2-40B4-BE49-F238E27FC236}">
                <a16:creationId xmlns:a16="http://schemas.microsoft.com/office/drawing/2014/main" xmlns="" id="{34810F91-4544-41E9-99C6-669FB65FC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484" y="103213"/>
            <a:ext cx="2258526" cy="2054968"/>
          </a:xfrm>
        </p:spPr>
      </p:pic>
      <p:pic>
        <p:nvPicPr>
          <p:cNvPr id="12" name="Picture 11" descr="A picture containing toy, table, room&#10;&#10;Description automatically generated">
            <a:extLst>
              <a:ext uri="{FF2B5EF4-FFF2-40B4-BE49-F238E27FC236}">
                <a16:creationId xmlns:a16="http://schemas.microsoft.com/office/drawing/2014/main" xmlns="" id="{9CE2A9C7-5FFD-4CA9-A4F0-26EE162F2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425" y="3918027"/>
            <a:ext cx="2482644" cy="293997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AC241D9-4FEB-4FAA-AFC8-DC2D5A54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02994" y="4118380"/>
            <a:ext cx="2989006" cy="2657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811778-26DA-45C3-A792-0C5C9605FBAA}"/>
              </a:ext>
            </a:extLst>
          </p:cNvPr>
          <p:cNvSpPr txBox="1"/>
          <p:nvPr/>
        </p:nvSpPr>
        <p:spPr>
          <a:xfrm>
            <a:off x="9669565" y="6927708"/>
            <a:ext cx="252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7" tooltip="https://en.wikipedia.org/wiki/Tic-tac-toe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8" tooltip="https://creativecommons.org/licenses/by-sa/3.0/"/>
              </a:rPr>
              <a:t>CC BY-SA</a:t>
            </a:r>
            <a:endParaRPr lang="en-IE" sz="900"/>
          </a:p>
        </p:txBody>
      </p:sp>
      <p:pic>
        <p:nvPicPr>
          <p:cNvPr id="17" name="Picture 16" descr="A picture containing clothing, fabric&#10;&#10;Description automatically generated">
            <a:extLst>
              <a:ext uri="{FF2B5EF4-FFF2-40B4-BE49-F238E27FC236}">
                <a16:creationId xmlns:a16="http://schemas.microsoft.com/office/drawing/2014/main" xmlns="" id="{8501861A-A9D6-4E7C-8352-2AD627921B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709354" y="-19477"/>
            <a:ext cx="2482645" cy="24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8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71392-F8EF-4DE6-B063-79788783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30-Day LEGO Challenge - free printable instant download!">
            <a:extLst>
              <a:ext uri="{FF2B5EF4-FFF2-40B4-BE49-F238E27FC236}">
                <a16:creationId xmlns:a16="http://schemas.microsoft.com/office/drawing/2014/main" xmlns="" id="{FFD78905-ED03-4BCE-ABD1-38887C44DE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31876" r="13218" b="11391"/>
          <a:stretch/>
        </p:blipFill>
        <p:spPr bwMode="auto">
          <a:xfrm>
            <a:off x="157316" y="0"/>
            <a:ext cx="11975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4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B9E4F-4E60-4367-803F-5F0C9D0E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32831" y="357468"/>
            <a:ext cx="9404723" cy="140053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5" name="Content Placeholder 4" descr="A picture containing person, young, sitting, little&#10;&#10;Description automatically generated">
            <a:extLst>
              <a:ext uri="{FF2B5EF4-FFF2-40B4-BE49-F238E27FC236}">
                <a16:creationId xmlns:a16="http://schemas.microsoft.com/office/drawing/2014/main" xmlns="" id="{E0F63B0A-3460-420C-B6EC-9CA53F39A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971" y="772961"/>
            <a:ext cx="6605533" cy="4406730"/>
          </a:xfrm>
        </p:spPr>
      </p:pic>
      <p:pic>
        <p:nvPicPr>
          <p:cNvPr id="2050" name="Picture 2" descr="Would be fun to do as a family | 30 day drawing challenge, 30 day ...">
            <a:extLst>
              <a:ext uri="{FF2B5EF4-FFF2-40B4-BE49-F238E27FC236}">
                <a16:creationId xmlns:a16="http://schemas.microsoft.com/office/drawing/2014/main" xmlns="" id="{3CF26C38-EC09-4083-87A4-080E5060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99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2F94DE-28A2-42AE-9F09-AAD839481973}"/>
              </a:ext>
            </a:extLst>
          </p:cNvPr>
          <p:cNvSpPr txBox="1"/>
          <p:nvPr/>
        </p:nvSpPr>
        <p:spPr>
          <a:xfrm>
            <a:off x="8500575" y="3902057"/>
            <a:ext cx="3398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theconversation.com/want-to-improve-your-kids-writing-let-them-draw-25007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5" tooltip="https://creativecommons.org/licenses/by-nd/3.0/"/>
              </a:rPr>
              <a:t>CC BY-ND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3841478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S.P.H.E/ Wellness</vt:lpstr>
      <vt:lpstr>This is a difficult time for everyone, so be kind to yourself and others.   These are just some ideas you might like to do/ use during this time to keep your body and mind healthy  </vt:lpstr>
      <vt:lpstr>Keep active</vt:lpstr>
      <vt:lpstr>Go Noodle- some of our favourites</vt:lpstr>
      <vt:lpstr>You might be tired after that exercise! Time to relaaaax.. </vt:lpstr>
      <vt:lpstr>*Do something you enjoy everyday*</vt:lpstr>
      <vt:lpstr>Next are some ideas that you might like to try </vt:lpstr>
      <vt:lpstr>PowerPoint Presentation</vt:lpstr>
      <vt:lpstr>PowerPoint Presentation</vt:lpstr>
      <vt:lpstr>PowerPoint Presentation</vt:lpstr>
      <vt:lpstr>Pen and Paper game: X’s and O’s</vt:lpstr>
      <vt:lpstr>Don’t forget:   Stay safe, have fun and wash your hands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S.P.H.E/ Wellness</dc:title>
  <dc:creator>Kevin McGrath</dc:creator>
  <cp:lastModifiedBy>Marina Boland</cp:lastModifiedBy>
  <cp:revision>4</cp:revision>
  <dcterms:created xsi:type="dcterms:W3CDTF">2020-04-14T10:05:41Z</dcterms:created>
  <dcterms:modified xsi:type="dcterms:W3CDTF">2020-04-18T13:06:54Z</dcterms:modified>
</cp:coreProperties>
</file>