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60" r:id="rId4"/>
    <p:sldId id="266" r:id="rId5"/>
    <p:sldId id="263" r:id="rId6"/>
    <p:sldId id="264" r:id="rId7"/>
    <p:sldId id="261" r:id="rId8"/>
    <p:sldId id="262" r:id="rId9"/>
    <p:sldId id="259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4453-6FEF-44AC-8EA9-1C5ABBB64278}" type="datetimeFigureOut">
              <a:rPr lang="en-IE" smtClean="0"/>
              <a:t>16/04/2020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E125-E36E-4479-8886-3C3443CD14E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39281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4453-6FEF-44AC-8EA9-1C5ABBB64278}" type="datetimeFigureOut">
              <a:rPr lang="en-IE" smtClean="0"/>
              <a:t>16/04/2020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E125-E36E-4479-8886-3C3443CD14E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79792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4453-6FEF-44AC-8EA9-1C5ABBB64278}" type="datetimeFigureOut">
              <a:rPr lang="en-IE" smtClean="0"/>
              <a:t>16/04/2020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E125-E36E-4479-8886-3C3443CD14E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329305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5101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4453-6FEF-44AC-8EA9-1C5ABBB64278}" type="datetimeFigureOut">
              <a:rPr lang="en-IE" smtClean="0"/>
              <a:t>16/04/2020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E125-E36E-4479-8886-3C3443CD14E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94559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4453-6FEF-44AC-8EA9-1C5ABBB64278}" type="datetimeFigureOut">
              <a:rPr lang="en-IE" smtClean="0"/>
              <a:t>16/04/2020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E125-E36E-4479-8886-3C3443CD14E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65357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4453-6FEF-44AC-8EA9-1C5ABBB64278}" type="datetimeFigureOut">
              <a:rPr lang="en-IE" smtClean="0"/>
              <a:t>16/04/2020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E125-E36E-4479-8886-3C3443CD14E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56046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4453-6FEF-44AC-8EA9-1C5ABBB64278}" type="datetimeFigureOut">
              <a:rPr lang="en-IE" smtClean="0"/>
              <a:t>16/04/2020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E125-E36E-4479-8886-3C3443CD14E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79225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4453-6FEF-44AC-8EA9-1C5ABBB64278}" type="datetimeFigureOut">
              <a:rPr lang="en-IE" smtClean="0"/>
              <a:t>16/04/2020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E125-E36E-4479-8886-3C3443CD14E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4115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4453-6FEF-44AC-8EA9-1C5ABBB64278}" type="datetimeFigureOut">
              <a:rPr lang="en-IE" smtClean="0"/>
              <a:t>16/04/2020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E125-E36E-4479-8886-3C3443CD14E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16610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4453-6FEF-44AC-8EA9-1C5ABBB64278}" type="datetimeFigureOut">
              <a:rPr lang="en-IE" smtClean="0"/>
              <a:t>16/04/2020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E125-E36E-4479-8886-3C3443CD14E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7394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F4453-6FEF-44AC-8EA9-1C5ABBB64278}" type="datetimeFigureOut">
              <a:rPr lang="en-IE" smtClean="0"/>
              <a:t>16/04/2020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2E125-E36E-4479-8886-3C3443CD14E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981501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F4453-6FEF-44AC-8EA9-1C5ABBB64278}" type="datetimeFigureOut">
              <a:rPr lang="en-IE" smtClean="0"/>
              <a:t>16/04/2020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2E125-E36E-4479-8886-3C3443CD14EA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0507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r>
              <a:rPr lang="en-GB" altLang="en-US" sz="4000" dirty="0" smtClean="0"/>
              <a:t>Would you like any of these jobs?</a:t>
            </a:r>
            <a:endParaRPr lang="en-GB" altLang="en-US" sz="4000" dirty="0"/>
          </a:p>
        </p:txBody>
      </p:sp>
      <p:pic>
        <p:nvPicPr>
          <p:cNvPr id="10243" name="Picture 11" descr="C:\#Action\#People Who Help Us Images copy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2057400"/>
            <a:ext cx="1058862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3" descr="C:\#Action\#People Who Help Us Images copy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2943225"/>
            <a:ext cx="1004888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12" descr="C:\#Action\#People Who Help Us Images copy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4256088"/>
            <a:ext cx="968375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6" name="Group 15"/>
          <p:cNvGrpSpPr>
            <a:grpSpLocks/>
          </p:cNvGrpSpPr>
          <p:nvPr/>
        </p:nvGrpSpPr>
        <p:grpSpPr bwMode="auto">
          <a:xfrm>
            <a:off x="4776788" y="4256088"/>
            <a:ext cx="1106487" cy="1849437"/>
            <a:chOff x="4776216" y="4256542"/>
            <a:chExt cx="1107295" cy="1848983"/>
          </a:xfrm>
        </p:grpSpPr>
        <p:pic>
          <p:nvPicPr>
            <p:cNvPr id="10255" name="Picture 5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6216" y="4256542"/>
              <a:ext cx="576590" cy="1842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6" name="Picture 6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9975" y="4256542"/>
              <a:ext cx="603536" cy="1848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7" name="Picture 10" descr="C:\#Action\#People Who Help Us Images copy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563" y="2905125"/>
            <a:ext cx="127000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10" descr="C:\#Action\#People Who Help Us Images copy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2038350"/>
            <a:ext cx="1006475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Box 9"/>
          <p:cNvSpPr txBox="1">
            <a:spLocks noChangeArrowheads="1"/>
          </p:cNvSpPr>
          <p:nvPr/>
        </p:nvSpPr>
        <p:spPr bwMode="auto">
          <a:xfrm>
            <a:off x="620713" y="1565275"/>
            <a:ext cx="1808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2000" dirty="0">
                <a:latin typeface="Twinkl SemiBold" pitchFamily="2" charset="0"/>
              </a:rPr>
              <a:t>Road Workers</a:t>
            </a:r>
          </a:p>
        </p:txBody>
      </p:sp>
      <p:sp>
        <p:nvSpPr>
          <p:cNvPr id="10250" name="TextBox 10"/>
          <p:cNvSpPr txBox="1">
            <a:spLocks noChangeArrowheads="1"/>
          </p:cNvSpPr>
          <p:nvPr/>
        </p:nvSpPr>
        <p:spPr bwMode="auto">
          <a:xfrm>
            <a:off x="1795463" y="2393950"/>
            <a:ext cx="18081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2000">
                <a:latin typeface="Twinkl SemiBold" pitchFamily="2" charset="0"/>
              </a:rPr>
              <a:t>Dentist</a:t>
            </a:r>
          </a:p>
        </p:txBody>
      </p:sp>
      <p:sp>
        <p:nvSpPr>
          <p:cNvPr id="10251" name="TextBox 11"/>
          <p:cNvSpPr txBox="1">
            <a:spLocks noChangeArrowheads="1"/>
          </p:cNvSpPr>
          <p:nvPr/>
        </p:nvSpPr>
        <p:spPr bwMode="auto">
          <a:xfrm>
            <a:off x="3013075" y="3714750"/>
            <a:ext cx="1808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2000">
                <a:latin typeface="Twinkl SemiBold" pitchFamily="2" charset="0"/>
              </a:rPr>
              <a:t>Librarian</a:t>
            </a:r>
          </a:p>
        </p:txBody>
      </p:sp>
      <p:sp>
        <p:nvSpPr>
          <p:cNvPr id="10252" name="TextBox 12"/>
          <p:cNvSpPr txBox="1">
            <a:spLocks noChangeArrowheads="1"/>
          </p:cNvSpPr>
          <p:nvPr/>
        </p:nvSpPr>
        <p:spPr bwMode="auto">
          <a:xfrm>
            <a:off x="4376738" y="3714750"/>
            <a:ext cx="18065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2000">
                <a:latin typeface="Twinkl SemiBold" pitchFamily="2" charset="0"/>
              </a:rPr>
              <a:t>Lifeguards</a:t>
            </a:r>
          </a:p>
        </p:txBody>
      </p:sp>
      <p:sp>
        <p:nvSpPr>
          <p:cNvPr id="10253" name="TextBox 13"/>
          <p:cNvSpPr txBox="1">
            <a:spLocks noChangeArrowheads="1"/>
          </p:cNvSpPr>
          <p:nvPr/>
        </p:nvSpPr>
        <p:spPr bwMode="auto">
          <a:xfrm>
            <a:off x="5629275" y="2393950"/>
            <a:ext cx="18081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2000">
                <a:latin typeface="Twinkl SemiBold" pitchFamily="2" charset="0"/>
              </a:rPr>
              <a:t>Bus Drivers</a:t>
            </a:r>
          </a:p>
        </p:txBody>
      </p:sp>
      <p:sp>
        <p:nvSpPr>
          <p:cNvPr id="10254" name="TextBox 14"/>
          <p:cNvSpPr txBox="1">
            <a:spLocks noChangeArrowheads="1"/>
          </p:cNvSpPr>
          <p:nvPr/>
        </p:nvSpPr>
        <p:spPr bwMode="auto">
          <a:xfrm>
            <a:off x="6369050" y="1565275"/>
            <a:ext cx="2114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/>
            <a:r>
              <a:rPr lang="en-GB" altLang="en-US" sz="2000">
                <a:latin typeface="Twinkl SemiBold" pitchFamily="2" charset="0"/>
              </a:rPr>
              <a:t>Mountain Rescue</a:t>
            </a:r>
          </a:p>
        </p:txBody>
      </p:sp>
    </p:spTree>
    <p:extLst>
      <p:ext uri="{BB962C8B-B14F-4D97-AF65-F5344CB8AC3E}">
        <p14:creationId xmlns:p14="http://schemas.microsoft.com/office/powerpoint/2010/main" val="342762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What’s your </a:t>
            </a:r>
            <a:r>
              <a:rPr lang="en-IE" smtClean="0"/>
              <a:t>dream job?</a:t>
            </a:r>
            <a:endParaRPr lang="en-IE"/>
          </a:p>
        </p:txBody>
      </p:sp>
      <p:sp>
        <p:nvSpPr>
          <p:cNvPr id="3" name="Rectangle 2"/>
          <p:cNvSpPr/>
          <p:nvPr/>
        </p:nvSpPr>
        <p:spPr>
          <a:xfrm>
            <a:off x="2209800" y="1981201"/>
            <a:ext cx="4648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4000" b="1" dirty="0">
                <a:solidFill>
                  <a:srgbClr val="FF0000"/>
                </a:solidFill>
                <a:latin typeface="Comic Sans MS" pitchFamily="66" charset="0"/>
              </a:rPr>
              <a:t>If you could have any job which would you choose?</a:t>
            </a:r>
          </a:p>
          <a:p>
            <a:pPr algn="ctr"/>
            <a:r>
              <a:rPr lang="en-GB" altLang="en-US" sz="4000" b="1" dirty="0">
                <a:solidFill>
                  <a:srgbClr val="FF0000"/>
                </a:solidFill>
                <a:latin typeface="Comic Sans MS" pitchFamily="66" charset="0"/>
              </a:rPr>
              <a:t>Draw a picture.</a:t>
            </a:r>
          </a:p>
        </p:txBody>
      </p:sp>
    </p:spTree>
    <p:extLst>
      <p:ext uri="{BB962C8B-B14F-4D97-AF65-F5344CB8AC3E}">
        <p14:creationId xmlns:p14="http://schemas.microsoft.com/office/powerpoint/2010/main" val="358133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533400"/>
            <a:ext cx="7772400" cy="1470025"/>
          </a:xfrm>
        </p:spPr>
        <p:txBody>
          <a:bodyPr/>
          <a:lstStyle/>
          <a:p>
            <a:r>
              <a:rPr lang="en-IE" dirty="0" smtClean="0"/>
              <a:t>Lifeguards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2057400"/>
            <a:ext cx="8077200" cy="4343400"/>
          </a:xfrm>
        </p:spPr>
        <p:txBody>
          <a:bodyPr/>
          <a:lstStyle/>
          <a:p>
            <a:pPr algn="l"/>
            <a:endParaRPr lang="en-IE" dirty="0" smtClean="0">
              <a:latin typeface="Comic Sans MS" pitchFamily="66" charset="0"/>
            </a:endParaRPr>
          </a:p>
          <a:p>
            <a:pPr algn="l"/>
            <a:r>
              <a:rPr lang="en-IE" dirty="0" smtClean="0">
                <a:solidFill>
                  <a:srgbClr val="FF0000"/>
                </a:solidFill>
                <a:latin typeface="Comic Sans MS" pitchFamily="66" charset="0"/>
              </a:rPr>
              <a:t>What do lifeguards do?</a:t>
            </a:r>
          </a:p>
          <a:p>
            <a:pPr algn="l"/>
            <a:endParaRPr lang="en-IE" sz="2800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pPr algn="l"/>
            <a:endParaRPr lang="en-IE" sz="2800" dirty="0">
              <a:solidFill>
                <a:srgbClr val="00B050"/>
              </a:solidFill>
              <a:latin typeface="Comic Sans MS" pitchFamily="66" charset="0"/>
            </a:endParaRPr>
          </a:p>
          <a:p>
            <a:pPr algn="l"/>
            <a:endParaRPr lang="en-IE" sz="2800" dirty="0" smtClean="0">
              <a:solidFill>
                <a:srgbClr val="00B050"/>
              </a:solidFill>
              <a:latin typeface="Comic Sans MS" pitchFamily="66" charset="0"/>
            </a:endParaRPr>
          </a:p>
          <a:p>
            <a:pPr algn="l"/>
            <a:r>
              <a:rPr lang="en-IE" sz="2800" dirty="0" smtClean="0">
                <a:solidFill>
                  <a:srgbClr val="00B050"/>
                </a:solidFill>
                <a:latin typeface="Comic Sans MS" pitchFamily="66" charset="0"/>
              </a:rPr>
              <a:t>Where would you find a lifeguard?</a:t>
            </a:r>
            <a:endParaRPr lang="en-IE" sz="2800" dirty="0">
              <a:solidFill>
                <a:srgbClr val="00B050"/>
              </a:solidFill>
              <a:latin typeface="Comic Sans MS" pitchFamily="66" charset="0"/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5944925" y="762000"/>
            <a:ext cx="3076807" cy="4048125"/>
            <a:chOff x="4776216" y="4256542"/>
            <a:chExt cx="1107295" cy="1848983"/>
          </a:xfrm>
        </p:grpSpPr>
        <p:pic>
          <p:nvPicPr>
            <p:cNvPr id="5" name="Picture 5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6216" y="4256542"/>
              <a:ext cx="576590" cy="1842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>
              <a:hlinkClick r:id="rId2" action="ppaction://hlinksldjump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9975" y="4256542"/>
              <a:ext cx="603536" cy="1848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579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78895"/>
            <a:ext cx="8153402" cy="664105"/>
          </a:xfrm>
        </p:spPr>
        <p:txBody>
          <a:bodyPr/>
          <a:lstStyle/>
          <a:p>
            <a:r>
              <a:rPr lang="en-IE" dirty="0" smtClean="0"/>
              <a:t>Lifeguard to the rescue</a:t>
            </a:r>
            <a:br>
              <a:rPr lang="en-IE" dirty="0" smtClean="0"/>
            </a:br>
            <a:r>
              <a:rPr lang="en-IE" dirty="0" smtClean="0"/>
              <a:t>Listen?</a:t>
            </a:r>
            <a:endParaRPr lang="en-IE" dirty="0"/>
          </a:p>
        </p:txBody>
      </p:sp>
      <p:pic>
        <p:nvPicPr>
          <p:cNvPr id="3" name="Life Guar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1225" y="1370013"/>
            <a:ext cx="7321550" cy="411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5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Mountain Rescue</a:t>
            </a:r>
            <a:endParaRPr lang="en-IE" dirty="0"/>
          </a:p>
        </p:txBody>
      </p:sp>
      <p:pic>
        <p:nvPicPr>
          <p:cNvPr id="3" name="Picture 10" descr="C:\#Action\#People Who Help Us Images copy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34077"/>
            <a:ext cx="2895600" cy="53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66800" y="2645488"/>
            <a:ext cx="441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4000" dirty="0">
                <a:solidFill>
                  <a:schemeClr val="accent4"/>
                </a:solidFill>
                <a:latin typeface="Comic Sans MS" pitchFamily="66" charset="0"/>
              </a:rPr>
              <a:t>Why do we need </a:t>
            </a:r>
            <a:endParaRPr lang="en-GB" altLang="en-US" sz="4000" dirty="0" smtClean="0">
              <a:solidFill>
                <a:schemeClr val="accent4"/>
              </a:solidFill>
              <a:latin typeface="Comic Sans MS" pitchFamily="66" charset="0"/>
            </a:endParaRPr>
          </a:p>
          <a:p>
            <a:pPr algn="ctr"/>
            <a:r>
              <a:rPr lang="en-GB" altLang="en-US" sz="4000" dirty="0" smtClean="0">
                <a:solidFill>
                  <a:schemeClr val="accent4"/>
                </a:solidFill>
                <a:latin typeface="Comic Sans MS" pitchFamily="66" charset="0"/>
              </a:rPr>
              <a:t>mountain </a:t>
            </a:r>
            <a:r>
              <a:rPr lang="en-GB" altLang="en-US" sz="4000" dirty="0">
                <a:solidFill>
                  <a:schemeClr val="accent4"/>
                </a:solidFill>
                <a:latin typeface="Comic Sans MS" pitchFamily="66" charset="0"/>
              </a:rPr>
              <a:t>rescue?</a:t>
            </a:r>
          </a:p>
        </p:txBody>
      </p:sp>
    </p:spTree>
    <p:extLst>
      <p:ext uri="{BB962C8B-B14F-4D97-AF65-F5344CB8AC3E}">
        <p14:creationId xmlns:p14="http://schemas.microsoft.com/office/powerpoint/2010/main" val="4215941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Dentist</a:t>
            </a:r>
            <a:endParaRPr lang="en-IE" dirty="0"/>
          </a:p>
        </p:txBody>
      </p:sp>
      <p:pic>
        <p:nvPicPr>
          <p:cNvPr id="3" name="Picture 23" descr="C:\#Action\#People Who Help Us Images copy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21989"/>
            <a:ext cx="2294950" cy="4321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5855" y="261363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altLang="en-US" sz="3200" dirty="0">
                <a:latin typeface="Comic Sans MS" pitchFamily="66" charset="0"/>
              </a:rPr>
              <a:t>Do you like going to the dentist or do you get nervous?</a:t>
            </a:r>
          </a:p>
        </p:txBody>
      </p:sp>
      <p:sp>
        <p:nvSpPr>
          <p:cNvPr id="5" name="Rectangle 4"/>
          <p:cNvSpPr/>
          <p:nvPr/>
        </p:nvSpPr>
        <p:spPr>
          <a:xfrm>
            <a:off x="90529" y="4572000"/>
            <a:ext cx="59426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en-US" sz="2800" dirty="0">
                <a:latin typeface="Comic Sans MS" pitchFamily="66" charset="0"/>
              </a:rPr>
              <a:t>What do you think a dentist does?</a:t>
            </a:r>
          </a:p>
        </p:txBody>
      </p:sp>
    </p:spTree>
    <p:extLst>
      <p:ext uri="{BB962C8B-B14F-4D97-AF65-F5344CB8AC3E}">
        <p14:creationId xmlns:p14="http://schemas.microsoft.com/office/powerpoint/2010/main" val="2751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Bus Driver</a:t>
            </a:r>
            <a:endParaRPr lang="en-IE" dirty="0"/>
          </a:p>
        </p:txBody>
      </p:sp>
      <p:pic>
        <p:nvPicPr>
          <p:cNvPr id="3" name="Picture 10" descr="C:\#Action\#People Who Help Us Images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1493838"/>
            <a:ext cx="2952750" cy="459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0246" y="2362200"/>
            <a:ext cx="50177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en-US" sz="4000" dirty="0">
                <a:latin typeface="Comic Sans MS" pitchFamily="66" charset="0"/>
              </a:rPr>
              <a:t>Where do buses go?</a:t>
            </a:r>
          </a:p>
        </p:txBody>
      </p:sp>
      <p:sp>
        <p:nvSpPr>
          <p:cNvPr id="5" name="Rectangle 4"/>
          <p:cNvSpPr/>
          <p:nvPr/>
        </p:nvSpPr>
        <p:spPr>
          <a:xfrm>
            <a:off x="300114" y="4114800"/>
            <a:ext cx="471956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en-US" sz="2800" dirty="0">
                <a:latin typeface="Comic Sans MS" pitchFamily="66" charset="0"/>
              </a:rPr>
              <a:t>What skills do you need to </a:t>
            </a:r>
            <a:endParaRPr lang="en-GB" altLang="en-US" sz="2800" dirty="0" smtClean="0">
              <a:latin typeface="Comic Sans MS" pitchFamily="66" charset="0"/>
            </a:endParaRPr>
          </a:p>
          <a:p>
            <a:pPr algn="ctr"/>
            <a:r>
              <a:rPr lang="en-GB" altLang="en-US" sz="2800" dirty="0" smtClean="0">
                <a:latin typeface="Comic Sans MS" pitchFamily="66" charset="0"/>
              </a:rPr>
              <a:t>be </a:t>
            </a:r>
            <a:r>
              <a:rPr lang="en-GB" altLang="en-US" sz="2800" dirty="0">
                <a:latin typeface="Comic Sans MS" pitchFamily="66" charset="0"/>
              </a:rPr>
              <a:t>a bus driver?</a:t>
            </a:r>
          </a:p>
        </p:txBody>
      </p:sp>
    </p:spTree>
    <p:extLst>
      <p:ext uri="{BB962C8B-B14F-4D97-AF65-F5344CB8AC3E}">
        <p14:creationId xmlns:p14="http://schemas.microsoft.com/office/powerpoint/2010/main" val="354100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Road Worker</a:t>
            </a:r>
            <a:endParaRPr lang="en-IE" dirty="0"/>
          </a:p>
        </p:txBody>
      </p:sp>
      <p:pic>
        <p:nvPicPr>
          <p:cNvPr id="4" name="Picture 11" descr="C:\#Action\#People Who Help Us Images copy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676400"/>
            <a:ext cx="2133600" cy="4677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" y="2209800"/>
            <a:ext cx="70920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altLang="en-US" sz="4000" dirty="0">
                <a:latin typeface="Comic Sans MS" pitchFamily="66" charset="0"/>
              </a:rPr>
              <a:t>What is a road worker’s job?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072" y="3117272"/>
            <a:ext cx="53409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3200" dirty="0">
                <a:solidFill>
                  <a:schemeClr val="accent2"/>
                </a:solidFill>
                <a:latin typeface="Comic Sans MS" pitchFamily="66" charset="0"/>
              </a:rPr>
              <a:t>What would roads be like if there were no road workers?</a:t>
            </a:r>
          </a:p>
        </p:txBody>
      </p:sp>
    </p:spTree>
    <p:extLst>
      <p:ext uri="{BB962C8B-B14F-4D97-AF65-F5344CB8AC3E}">
        <p14:creationId xmlns:p14="http://schemas.microsoft.com/office/powerpoint/2010/main" val="60167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 smtClean="0"/>
              <a:t>Building a new road. What fun! Listen? </a:t>
            </a:r>
            <a:endParaRPr lang="en-IE" dirty="0"/>
          </a:p>
        </p:txBody>
      </p:sp>
      <p:pic>
        <p:nvPicPr>
          <p:cNvPr id="4" name="road worker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0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latin typeface="Comic Sans MS" pitchFamily="66" charset="0"/>
              </a:rPr>
              <a:t>Librarian</a:t>
            </a:r>
            <a:endParaRPr lang="en-IE" dirty="0">
              <a:latin typeface="Comic Sans MS" pitchFamily="66" charset="0"/>
            </a:endParaRPr>
          </a:p>
        </p:txBody>
      </p:sp>
      <p:pic>
        <p:nvPicPr>
          <p:cNvPr id="3" name="Picture 12" descr="C:\#Action\#People Who Help Us Images cop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52600"/>
            <a:ext cx="2438400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1575058"/>
            <a:ext cx="4495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sz="4400" dirty="0">
                <a:latin typeface="Comic Sans MS" pitchFamily="66" charset="0"/>
              </a:rPr>
              <a:t>What is a librarian’s </a:t>
            </a:r>
            <a:r>
              <a:rPr lang="en-GB" altLang="en-US" sz="4400" dirty="0" smtClean="0">
                <a:latin typeface="Comic Sans MS" pitchFamily="66" charset="0"/>
              </a:rPr>
              <a:t>job?</a:t>
            </a:r>
          </a:p>
          <a:p>
            <a:endParaRPr lang="en-GB" sz="4400" dirty="0" smtClean="0">
              <a:latin typeface="Comic Sans MS" pitchFamily="66" charset="0"/>
            </a:endParaRPr>
          </a:p>
          <a:p>
            <a:r>
              <a:rPr lang="en-GB" sz="4400" dirty="0" smtClean="0">
                <a:solidFill>
                  <a:schemeClr val="accent3"/>
                </a:solidFill>
                <a:latin typeface="Comic Sans MS" pitchFamily="66" charset="0"/>
              </a:rPr>
              <a:t>What would a library be like without a librarian?</a:t>
            </a:r>
            <a:endParaRPr lang="en-IE" sz="4400" dirty="0">
              <a:solidFill>
                <a:schemeClr val="accent3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2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151</Words>
  <Application>Microsoft Office PowerPoint</Application>
  <PresentationFormat>On-screen Show (4:3)</PresentationFormat>
  <Paragraphs>36</Paragraphs>
  <Slides>10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Would you like any of these jobs?</vt:lpstr>
      <vt:lpstr>Lifeguards</vt:lpstr>
      <vt:lpstr>Lifeguard to the rescue Listen?</vt:lpstr>
      <vt:lpstr>Mountain Rescue</vt:lpstr>
      <vt:lpstr>Dentist</vt:lpstr>
      <vt:lpstr>Bus Driver</vt:lpstr>
      <vt:lpstr>Road Worker</vt:lpstr>
      <vt:lpstr>Building a new road. What fun! Listen? </vt:lpstr>
      <vt:lpstr>Librarian</vt:lpstr>
      <vt:lpstr>What’s your dream job?</vt:lpstr>
    </vt:vector>
  </TitlesOfParts>
  <Company>shj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Early Start-002</dc:creator>
  <cp:lastModifiedBy>Marina Boland</cp:lastModifiedBy>
  <cp:revision>11</cp:revision>
  <dcterms:created xsi:type="dcterms:W3CDTF">2020-04-16T15:56:36Z</dcterms:created>
  <dcterms:modified xsi:type="dcterms:W3CDTF">2020-04-16T18:18:38Z</dcterms:modified>
</cp:coreProperties>
</file>