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wn4beja1QE" TargetMode="External"/><Relationship Id="rId2" Type="http://schemas.openxmlformats.org/officeDocument/2006/relationships/hyperlink" Target="https://www.youtube.com/user/CosmicKidsYog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youtube.com/artforkidshub" TargetMode="External"/><Relationship Id="rId4" Type="http://schemas.openxmlformats.org/officeDocument/2006/relationships/hyperlink" Target="https://www.youtube.com/watch?v=npp1z32idr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>
                <a:latin typeface="Comic Sans MS" panose="030F0702030302020204" pitchFamily="66" charset="0"/>
              </a:rPr>
              <a:t>st</a:t>
            </a:r>
            <a:r>
              <a:rPr lang="en-GB" dirty="0" smtClean="0">
                <a:latin typeface="Comic Sans MS" panose="030F0702030302020204" pitchFamily="66" charset="0"/>
              </a:rPr>
              <a:t> Class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20 April 2020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167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Comic Sans MS" panose="030F0702030302020204" pitchFamily="66" charset="0"/>
              </a:rPr>
              <a:t>Welcome back after Easter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40643" y="2193925"/>
            <a:ext cx="4024313" cy="402431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Ms </a:t>
            </a:r>
            <a:r>
              <a:rPr lang="en-GB" dirty="0" err="1" smtClean="0"/>
              <a:t>Kirrane</a:t>
            </a:r>
            <a:r>
              <a:rPr lang="en-GB" dirty="0" smtClean="0"/>
              <a:t>, Ms </a:t>
            </a:r>
            <a:r>
              <a:rPr lang="en-GB" dirty="0" err="1" smtClean="0"/>
              <a:t>Loughnane</a:t>
            </a:r>
            <a:r>
              <a:rPr lang="en-GB" dirty="0" smtClean="0"/>
              <a:t>, Ms Mason and Ms Ryan welcome you back after Easter.</a:t>
            </a:r>
          </a:p>
          <a:p>
            <a:r>
              <a:rPr lang="en-GB" dirty="0" smtClean="0"/>
              <a:t>We have changed how we will work.</a:t>
            </a:r>
          </a:p>
          <a:p>
            <a:r>
              <a:rPr lang="en-GB" dirty="0" smtClean="0"/>
              <a:t>We now have slides for Literacy (reading and writing) Numeracy (Maths) and SESE (history, geography and </a:t>
            </a:r>
            <a:r>
              <a:rPr lang="en-GB" dirty="0" smtClean="0"/>
              <a:t>science).</a:t>
            </a:r>
            <a:endParaRPr lang="en-GB" dirty="0" smtClean="0"/>
          </a:p>
          <a:p>
            <a:r>
              <a:rPr lang="en-GB" dirty="0" smtClean="0"/>
              <a:t>We have also included some extra relaxing ideas for you.</a:t>
            </a:r>
          </a:p>
        </p:txBody>
      </p:sp>
    </p:spTree>
    <p:extLst>
      <p:ext uri="{BB962C8B-B14F-4D97-AF65-F5344CB8AC3E}">
        <p14:creationId xmlns:p14="http://schemas.microsoft.com/office/powerpoint/2010/main" val="203211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Comic Sans MS" panose="030F0702030302020204" pitchFamily="66" charset="0"/>
              </a:rPr>
              <a:t>Before you begin…….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about….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Where will I work?</a:t>
            </a:r>
          </a:p>
          <a:p>
            <a:r>
              <a:rPr lang="en-GB" dirty="0" smtClean="0"/>
              <a:t>What can I use? (phone, paper, pencil, table, sofa?)</a:t>
            </a:r>
          </a:p>
          <a:p>
            <a:r>
              <a:rPr lang="en-GB" dirty="0" smtClean="0"/>
              <a:t>Who will help me?</a:t>
            </a:r>
          </a:p>
          <a:p>
            <a:r>
              <a:rPr lang="en-GB" dirty="0" smtClean="0"/>
              <a:t>What about a timetable?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005" y="1821835"/>
            <a:ext cx="1263832" cy="136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Comic Sans MS" panose="030F0702030302020204" pitchFamily="66" charset="0"/>
              </a:rPr>
              <a:t>Possible Timetable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863844"/>
              </p:ext>
            </p:extLst>
          </p:nvPr>
        </p:nvGraphicFramePr>
        <p:xfrm>
          <a:off x="685800" y="2193925"/>
          <a:ext cx="108204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>
                  <a:extLst>
                    <a:ext uri="{9D8B030D-6E8A-4147-A177-3AD203B41FA5}">
                      <a16:colId xmlns:a16="http://schemas.microsoft.com/office/drawing/2014/main" val="1797884177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717614407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160997233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467333825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1145442426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5630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Time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Tuesday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Wednesday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Thursday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Friday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170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9:00</a:t>
                      </a:r>
                      <a:r>
                        <a:rPr lang="en-GB" baseline="0" dirty="0" smtClean="0"/>
                        <a:t>  - 9:30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Joe Wicks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 Wicks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 Wicks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 Wicks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Joe Wicks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8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9:30 – 10:00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Literacy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Literacy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76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10:00 – 10:30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Break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79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10:30 – 11:00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Numeracy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Numeracy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535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11:00 – 11:30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RTE</a:t>
                      </a:r>
                      <a:r>
                        <a:rPr lang="en-GB" baseline="0" dirty="0" smtClean="0"/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Home School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RTE</a:t>
                      </a:r>
                      <a:r>
                        <a:rPr lang="en-GB" baseline="0" dirty="0" smtClean="0"/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Home School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RTE</a:t>
                      </a:r>
                      <a:r>
                        <a:rPr lang="en-GB" baseline="0" dirty="0" smtClean="0"/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Home School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RTE</a:t>
                      </a:r>
                      <a:r>
                        <a:rPr lang="en-GB" baseline="0" dirty="0" smtClean="0"/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Home School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RTE</a:t>
                      </a:r>
                      <a:r>
                        <a:rPr lang="en-GB" baseline="0" dirty="0" smtClean="0"/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Home School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0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11:30 – 12:00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1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45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Comic Sans MS" panose="030F0702030302020204" pitchFamily="66" charset="0"/>
              </a:rPr>
              <a:t>Our theme this week….Telephones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01947"/>
              </p:ext>
            </p:extLst>
          </p:nvPr>
        </p:nvGraphicFramePr>
        <p:xfrm>
          <a:off x="685800" y="2193925"/>
          <a:ext cx="10820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val="1819703332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203428614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676833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Telephones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84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Draw a </a:t>
                      </a:r>
                    </a:p>
                    <a:p>
                      <a:pPr algn="ctr"/>
                      <a:r>
                        <a:rPr lang="en-GB" sz="2400" dirty="0" smtClean="0"/>
                        <a:t>telephone.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Speak into</a:t>
                      </a:r>
                      <a:r>
                        <a:rPr lang="en-GB" sz="2400" baseline="0" dirty="0" smtClean="0"/>
                        <a:t> a telephone.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Add up all the numbers in</a:t>
                      </a:r>
                      <a:r>
                        <a:rPr lang="en-GB" sz="2400" baseline="0" dirty="0" smtClean="0"/>
                        <a:t> a telephone number.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8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 many</a:t>
                      </a:r>
                      <a:r>
                        <a:rPr lang="en-GB" sz="2400" baseline="0" dirty="0" smtClean="0"/>
                        <a:t> telephones where you live?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Talk to a grandparent about their first telephone.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What is your favourite app</a:t>
                      </a:r>
                      <a:r>
                        <a:rPr lang="en-GB" sz="2400" baseline="0" dirty="0" smtClean="0"/>
                        <a:t> on a mobile phone?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94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Make a mobile phone.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 long does your mobile phone battery last?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Make an old fashioned phone.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99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9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Comic Sans MS" panose="030F0702030302020204" pitchFamily="66" charset="0"/>
              </a:rPr>
              <a:t>Other ideas!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Yoga for Kids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IE" dirty="0">
                <a:hlinkClick r:id="rId2"/>
              </a:rPr>
              <a:t>https://</a:t>
            </a:r>
            <a:r>
              <a:rPr lang="en-IE" dirty="0" smtClean="0">
                <a:hlinkClick r:id="rId2"/>
              </a:rPr>
              <a:t>www.youtube.com/user/CosmicKidsYoga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Go Noodle – some favourites!</a:t>
            </a:r>
          </a:p>
          <a:p>
            <a:pPr marL="457200" lvl="1" indent="0">
              <a:buNone/>
            </a:pPr>
            <a:r>
              <a:rPr lang="en-IE" sz="1600" dirty="0"/>
              <a:t>Pop See </a:t>
            </a:r>
            <a:r>
              <a:rPr lang="en-IE" sz="1600" dirty="0" err="1"/>
              <a:t>Ko</a:t>
            </a:r>
            <a:endParaRPr lang="en-IE" sz="1600" dirty="0"/>
          </a:p>
          <a:p>
            <a:pPr lvl="1"/>
            <a:r>
              <a:rPr lang="en-IE" sz="1600" dirty="0">
                <a:hlinkClick r:id="rId3"/>
              </a:rPr>
              <a:t>https://</a:t>
            </a:r>
            <a:r>
              <a:rPr lang="en-IE" sz="1600" dirty="0" smtClean="0">
                <a:hlinkClick r:id="rId3"/>
              </a:rPr>
              <a:t>www.youtube.com/watch?v=Pwn4beja1QE</a:t>
            </a:r>
            <a:endParaRPr lang="en-IE" sz="1600" dirty="0"/>
          </a:p>
          <a:p>
            <a:pPr marL="457200" lvl="1" indent="0">
              <a:buNone/>
            </a:pPr>
            <a:r>
              <a:rPr lang="en-IE" sz="1600" dirty="0"/>
              <a:t>Chicken Dance</a:t>
            </a:r>
          </a:p>
          <a:p>
            <a:pPr lvl="1"/>
            <a:r>
              <a:rPr lang="en-IE" sz="1600" dirty="0">
                <a:hlinkClick r:id="rId4"/>
              </a:rPr>
              <a:t>https://www.youtube.com/watch?v=npp1z32idrc</a:t>
            </a:r>
            <a:endParaRPr lang="en-IE" sz="1600" dirty="0"/>
          </a:p>
          <a:p>
            <a:pPr marL="457200" lvl="1" indent="0">
              <a:buNone/>
            </a:pPr>
            <a:endParaRPr lang="en-IE" dirty="0"/>
          </a:p>
          <a:p>
            <a:r>
              <a:rPr lang="en-GB" dirty="0" smtClean="0"/>
              <a:t>Art for Kids</a:t>
            </a:r>
          </a:p>
          <a:p>
            <a:pPr marL="457200" lvl="1" indent="0">
              <a:buNone/>
            </a:pP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www.youtube.com/artforkidshub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4800" y="566739"/>
            <a:ext cx="1559242" cy="155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92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</TotalTime>
  <Words>261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Comic Sans MS</vt:lpstr>
      <vt:lpstr>Vapor Trail</vt:lpstr>
      <vt:lpstr>1st Class </vt:lpstr>
      <vt:lpstr>Welcome back after Easter</vt:lpstr>
      <vt:lpstr>Before you begin…….</vt:lpstr>
      <vt:lpstr>Possible Timetable</vt:lpstr>
      <vt:lpstr>Our theme this week….Telephones </vt:lpstr>
      <vt:lpstr>Other ideas!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 20 April 2020</dc:title>
  <dc:creator>Teacher</dc:creator>
  <cp:lastModifiedBy>Teacher</cp:lastModifiedBy>
  <cp:revision>11</cp:revision>
  <dcterms:created xsi:type="dcterms:W3CDTF">2020-04-15T12:21:29Z</dcterms:created>
  <dcterms:modified xsi:type="dcterms:W3CDTF">2020-04-15T14:11:23Z</dcterms:modified>
</cp:coreProperties>
</file>