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 autoAdjust="0"/>
  </p:normalViewPr>
  <p:slideViewPr>
    <p:cSldViewPr snapToGrid="0">
      <p:cViewPr>
        <p:scale>
          <a:sx n="51" d="100"/>
          <a:sy n="51" d="100"/>
        </p:scale>
        <p:origin x="-1476" y="-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C945D5-D7B0-4CA7-A38B-1C7BAAF4A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27D79C-A7DC-4B8B-A635-7747E7418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05159-3347-4194-9F5D-AABB2C55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1DAA9-FD9B-404C-A7BF-EB767900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5D2323-BF5B-46F7-B0DE-B196E22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11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7C14B-BDCE-4A08-BBDA-9CDC5582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7AB0F1-6ADF-431E-AA79-B1B8105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14CD9-CADA-48CD-A930-4931F27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867F8B-2B3F-47D9-8EC5-33B3027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705D3C-6452-41F1-8715-D26C2F8F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F135333-28A3-4747-A1AF-8667FF27E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5D25E0B-FF04-4570-AD9B-469086DE4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D84765-DB92-4FAC-8E6F-FB3613E7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4365AE-3F1D-42BB-8B3E-B4289FDC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FFDE8-1A4D-487B-87FD-85A7D5B1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5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EEB2F-F85E-4FDB-A989-F1BAAE16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7A3FE7-F5F5-4E8D-BEF8-A1367B1A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179FA-A0A3-42AC-8710-60D48F4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80184C-C6FE-4458-8F2D-BDD69BEF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987596-CF44-4F94-90BB-92558B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1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5A169-9990-430D-B1E2-3DE6C03C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892AD5-73ED-49B5-B3A8-9166848F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B312A8-0A73-4ED4-82E9-161DA872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59EBCA-F49B-41C7-9022-D14B9C6F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8C2D2-475C-4C0A-9D40-8F1D33E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8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D4BDE-1C04-4509-AAEE-534F3F3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D664B-EFCB-4AC9-8B1C-A084BA6D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352CC2-56F6-4BB0-BD31-9F5AA5C5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FB56D5-FECB-4B6F-BBE9-61C3C88E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E0234E-16ED-4136-A89D-A0E259DB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2641-A975-4319-8B95-D3209A29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15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713A-4A1A-4889-A8CA-51E79FC5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D6DD57-AFD5-40C7-A77D-D39E9757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7446B2-75F7-4AA5-99A2-204BA730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0E1C99-B405-49F1-BF9E-EF9F9D2D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B7D860-8ABC-4DFD-B363-879E5B7B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FF8622D-00DA-4D95-AB65-CF5460B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C3A226-EE34-477D-9FDC-8BB5E06F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C824F4-25C4-41E2-96A7-3AC0EFB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1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25F1-4EA1-4878-8AEE-C50DC885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5133B-5D4D-4C2F-B769-4D22C6B4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9B5F74-ACD7-43CF-AEFE-E493F86B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D3A57-BB79-4345-919C-DBE3B388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457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0C8DEB5-9217-4B7C-BC23-8AF07A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A079DE-3001-4542-95BB-3E8BDAA7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017CE9-F23C-49E5-A8AF-EAA84867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A6956-6CE4-4802-9E0F-D61804E8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A8CFE-3B8B-4188-8616-B12494D2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246A7F-B52D-4A7D-8961-33C64575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301BFD-4F19-4F5D-BAB8-1252DB26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72A938-4B38-4A8C-B014-5B83047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505A5C-DE0B-458D-A693-8222A909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8A4438-758E-4389-860C-9CDE9EF4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A28A3F7-B504-46B3-B058-BD97360E8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09F5FA-1C24-4247-9E14-6EA4F47C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13A05D-96DC-4FD7-9113-15FC7DD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7574E3-2775-47FC-8591-5D44D6AD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D6766F-9850-44CF-9083-05EA92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8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09F7DA-C4E9-48C6-B7E5-6913D8A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B0A7B7-79C7-4D3C-9494-3E58DB94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51D9-7EAE-466C-AEA9-2D29C84D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696D-D1FE-49D6-ABD4-BEFD44064804}" type="datetimeFigureOut">
              <a:rPr lang="en-IE" smtClean="0"/>
              <a:t>16/04/2020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587ED3-457C-4F08-9E84-3B43345EF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ED2326-F017-4ABD-AF90-9B762B0ED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3EuemNAo6X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0D639-C321-42D8-8D1D-043A8AA1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E" sz="8000" dirty="0"/>
              <a:t>Second Class </a:t>
            </a:r>
            <a:r>
              <a:rPr lang="en-IE" sz="8000" dirty="0" smtClean="0"/>
              <a:t>SESE  </a:t>
            </a:r>
            <a:r>
              <a:rPr lang="en-IE" dirty="0"/>
              <a:t/>
            </a:r>
            <a:br>
              <a:rPr lang="en-IE" dirty="0"/>
            </a:br>
            <a:r>
              <a:rPr lang="en-IE" sz="4400" dirty="0"/>
              <a:t>(History, Geography &amp; Science</a:t>
            </a:r>
            <a:r>
              <a:rPr lang="en-IE" sz="4400" dirty="0" smtClean="0"/>
              <a:t>)</a:t>
            </a:r>
            <a:br>
              <a:rPr lang="en-IE" sz="4400" dirty="0" smtClean="0"/>
            </a:br>
            <a:r>
              <a:rPr lang="en-IE" sz="4900" b="1" dirty="0" smtClean="0"/>
              <a:t>SHPE</a:t>
            </a:r>
            <a:r>
              <a:rPr lang="en-IE" sz="4400" dirty="0" smtClean="0"/>
              <a:t> (Social, personal, health education)</a:t>
            </a:r>
            <a:endParaRPr lang="en-I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AD299D-C34F-4235-93DF-CEBA89E76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645" y="3602037"/>
            <a:ext cx="9144000" cy="2133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endParaRPr lang="en-IE" dirty="0"/>
          </a:p>
          <a:p>
            <a:r>
              <a:rPr lang="en-IE" dirty="0" smtClean="0"/>
              <a:t>April 20</a:t>
            </a:r>
            <a:r>
              <a:rPr lang="en-IE" baseline="30000" dirty="0" smtClean="0"/>
              <a:t>th</a:t>
            </a:r>
            <a:r>
              <a:rPr lang="en-IE" dirty="0" smtClean="0"/>
              <a:t> </a:t>
            </a:r>
            <a:r>
              <a:rPr lang="en-IE" dirty="0"/>
              <a:t>– </a:t>
            </a:r>
            <a:r>
              <a:rPr lang="en-IE" dirty="0" smtClean="0"/>
              <a:t>24</a:t>
            </a:r>
            <a:r>
              <a:rPr lang="en-IE" baseline="30000" dirty="0" smtClean="0"/>
              <a:t>th</a:t>
            </a:r>
            <a:r>
              <a:rPr lang="en-IE" dirty="0" smtClean="0"/>
              <a:t> </a:t>
            </a:r>
            <a:r>
              <a:rPr lang="en-IE" dirty="0"/>
              <a:t>	  </a:t>
            </a:r>
          </a:p>
          <a:p>
            <a:r>
              <a:rPr lang="en-IE" b="1" dirty="0"/>
              <a:t>You will need: </a:t>
            </a:r>
            <a:r>
              <a:rPr lang="en-IE" dirty="0"/>
              <a:t>A copybook/paper, pencil, colours, </a:t>
            </a:r>
            <a:r>
              <a:rPr lang="en-IE" dirty="0" smtClean="0"/>
              <a:t>ruler.</a:t>
            </a:r>
          </a:p>
          <a:p>
            <a:pPr algn="l"/>
            <a:endParaRPr lang="en-IE" dirty="0"/>
          </a:p>
          <a:p>
            <a:r>
              <a:rPr lang="en-IE" dirty="0" smtClean="0"/>
              <a:t>        Ms. N. Fox, Ms. Troy and Ms. C.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650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Science - Materials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A lot of the items we use at home, in school and in the yard are made from special materials.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There are four main materials that things are made from: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 Wood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Metal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Plastic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Glass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6" y="671805"/>
            <a:ext cx="3004528" cy="8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51" y="3228391"/>
            <a:ext cx="1892471" cy="16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16" y="3306096"/>
            <a:ext cx="1662049" cy="15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23" y="4926563"/>
            <a:ext cx="790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26" y="5067300"/>
            <a:ext cx="13144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terial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82417" y="5353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Materials – Task 1  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GOING ON A MATERIALS HUNT!</a:t>
            </a:r>
          </a:p>
          <a:p>
            <a:pPr marL="0" indent="0">
              <a:buNone/>
            </a:pPr>
            <a:r>
              <a:rPr lang="en-IE" dirty="0" smtClean="0"/>
              <a:t>You will need:  A copy/ notebook and a pencil.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dirty="0" smtClean="0"/>
              <a:t>Search your house for anything made out of the four main materials (wood, metal, plastic and glass).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 smtClean="0"/>
              <a:t>Make sure you write what you found in your copy. Use headings for each material and write what you find under the right heading!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dirty="0" smtClean="0"/>
              <a:t>For example – a drinking glass would go under the ‘glass’ heading </a:t>
            </a:r>
            <a:r>
              <a:rPr lang="en-IE" dirty="0" smtClean="0">
                <a:sym typeface="Wingdings" panose="05000000000000000000" pitchFamily="2" charset="2"/>
              </a:rPr>
              <a:t> 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2" y="307424"/>
            <a:ext cx="1381125" cy="14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terials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4824" y="5550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SPHE – Filling Buckets                    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2</a:t>
            </a:r>
            <a:r>
              <a:rPr lang="en-IE" baseline="30000" dirty="0" smtClean="0"/>
              <a:t>nd</a:t>
            </a:r>
            <a:r>
              <a:rPr lang="en-IE" dirty="0" smtClean="0"/>
              <a:t> class will remember their lessons on bucket filling with Ms. Tuohy.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E" dirty="0"/>
              <a:t> </a:t>
            </a:r>
            <a:r>
              <a:rPr lang="en-IE" dirty="0" smtClean="0"/>
              <a:t> Discuss with a grown up what you remember about bucket filling!</a:t>
            </a:r>
          </a:p>
          <a:p>
            <a:pPr>
              <a:buFont typeface="Wingdings" panose="05000000000000000000" pitchFamily="2" charset="2"/>
              <a:buChar char="v"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Have a look at this video to remind you about bucket filling and how you can fill your bucket or someone else’s bucket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IE" dirty="0">
                <a:sym typeface="Wingdings" panose="05000000000000000000" pitchFamily="2" charset="2"/>
              </a:rPr>
              <a:t> </a:t>
            </a:r>
            <a:r>
              <a:rPr lang="en-IE" dirty="0" smtClean="0">
                <a:sym typeface="Wingdings" panose="05000000000000000000" pitchFamily="2" charset="2"/>
              </a:rPr>
              <a:t>          </a:t>
            </a:r>
            <a:r>
              <a:rPr lang="en-IE" dirty="0">
                <a:hlinkClick r:id="rId4"/>
              </a:rPr>
              <a:t>https://www.youtube.com/watch?v=3EuemNAo6XE</a:t>
            </a:r>
            <a:endParaRPr lang="en-IE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62" y="384012"/>
            <a:ext cx="8667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ph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214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How can we be bucket fillers and why it is important :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14" y="1847461"/>
            <a:ext cx="5488831" cy="48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477" y="233285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800" b="1" dirty="0"/>
              <a:t>Why Is It Important? – It’s important to be a bucket filler </a:t>
            </a:r>
            <a:r>
              <a:rPr lang="en-IE" sz="2800" b="1" dirty="0" smtClean="0"/>
              <a:t> because </a:t>
            </a:r>
            <a:r>
              <a:rPr lang="en-IE" sz="2800" b="1" dirty="0"/>
              <a:t>it makes others feel </a:t>
            </a:r>
            <a:r>
              <a:rPr lang="en-IE" sz="2800" b="1" dirty="0" smtClean="0"/>
              <a:t>good and it makes you feel good! People </a:t>
            </a:r>
            <a:r>
              <a:rPr lang="en-IE" sz="2800" b="1" dirty="0"/>
              <a:t>feel bad when their buckets are empty. However, a full bucket brings a lot of </a:t>
            </a:r>
            <a:r>
              <a:rPr lang="en-IE" sz="2800" b="1" dirty="0" smtClean="0"/>
              <a:t>joy!</a:t>
            </a:r>
            <a:endParaRPr lang="en-IE" sz="2800" b="1" dirty="0"/>
          </a:p>
        </p:txBody>
      </p:sp>
      <p:pic>
        <p:nvPicPr>
          <p:cNvPr id="5" name="Sph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0604" y="5320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770"/>
            <a:ext cx="10515600" cy="1325563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Be a bucket filler, not a bucket dipper!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600" b="1" dirty="0"/>
              <a:t>This is a difficult time for everyone, so be kind to yourself and </a:t>
            </a:r>
            <a:r>
              <a:rPr lang="en-IE" sz="3600" b="1" dirty="0" smtClean="0"/>
              <a:t>others </a:t>
            </a:r>
            <a:r>
              <a:rPr lang="en-IE" sz="36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IE" sz="36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IE" sz="3600" b="1" dirty="0" smtClean="0">
                <a:sym typeface="Wingdings" panose="05000000000000000000" pitchFamily="2" charset="2"/>
              </a:rPr>
              <a:t>Everyday this week, ask yourself; have I been a bucket filler today? </a:t>
            </a:r>
          </a:p>
          <a:p>
            <a:pPr marL="0" indent="0">
              <a:buNone/>
            </a:pPr>
            <a:r>
              <a:rPr lang="en-IE" sz="3600" b="1" dirty="0">
                <a:sym typeface="Wingdings" panose="05000000000000000000" pitchFamily="2" charset="2"/>
              </a:rPr>
              <a:t> </a:t>
            </a:r>
            <a:r>
              <a:rPr lang="en-IE" sz="3600" b="1" dirty="0" smtClean="0">
                <a:sym typeface="Wingdings" panose="05000000000000000000" pitchFamily="2" charset="2"/>
              </a:rPr>
              <a:t>                                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22" y="4105469"/>
            <a:ext cx="5803641" cy="25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79" y="522482"/>
            <a:ext cx="8715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ph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1396" y="5214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A note from your 2</a:t>
            </a:r>
            <a:r>
              <a:rPr lang="en-IE" baseline="30000" dirty="0" smtClean="0"/>
              <a:t>nd</a:t>
            </a:r>
            <a:r>
              <a:rPr lang="en-IE" dirty="0" smtClean="0"/>
              <a:t> class teachers: </a:t>
            </a:r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Dear parents, </a:t>
            </a:r>
          </a:p>
          <a:p>
            <a:pPr marL="0" indent="0">
              <a:buNone/>
            </a:pPr>
            <a:r>
              <a:rPr lang="en-IE" dirty="0" smtClean="0"/>
              <a:t>We hope you are well and staying safe!</a:t>
            </a:r>
          </a:p>
          <a:p>
            <a:pPr marL="0" indent="0">
              <a:buNone/>
            </a:pPr>
            <a:r>
              <a:rPr lang="en-IE" dirty="0" smtClean="0"/>
              <a:t>In this PowerPoint you will find work for History, Geography and Science. We have also included some </a:t>
            </a:r>
            <a:r>
              <a:rPr lang="en-IE" dirty="0" err="1" smtClean="0"/>
              <a:t>Sphe</a:t>
            </a:r>
            <a:r>
              <a:rPr lang="en-IE" dirty="0" smtClean="0"/>
              <a:t> activities to help keep your mind and body healthy </a:t>
            </a:r>
            <a:r>
              <a:rPr lang="en-IE" dirty="0" smtClean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r>
              <a:rPr lang="en-IE" altLang="en-US" dirty="0" smtClean="0"/>
              <a:t>The </a:t>
            </a:r>
            <a:r>
              <a:rPr lang="en-IE" altLang="en-US" dirty="0"/>
              <a:t>2</a:t>
            </a:r>
            <a:r>
              <a:rPr lang="en-IE" altLang="en-US" baseline="30000" dirty="0"/>
              <a:t>nd</a:t>
            </a:r>
            <a:r>
              <a:rPr lang="en-IE" altLang="en-US" dirty="0"/>
              <a:t> class team have set as much work as we can that your children can do independently. However, they might need some help reading and figuring out some of the tasks / </a:t>
            </a:r>
            <a:r>
              <a:rPr lang="en-IE" altLang="en-US" dirty="0" smtClean="0"/>
              <a:t>instructions. </a:t>
            </a:r>
            <a:r>
              <a:rPr lang="en-IE" altLang="en-US" b="1" dirty="0" smtClean="0"/>
              <a:t>Please note that we have also included audio on each slide, all you need to do is click on the sound icon </a:t>
            </a:r>
            <a:r>
              <a:rPr lang="en-IE" altLang="en-US" b="1" dirty="0" smtClean="0">
                <a:sym typeface="Wingdings" panose="05000000000000000000" pitchFamily="2" charset="2"/>
              </a:rPr>
              <a:t></a:t>
            </a:r>
            <a:endParaRPr lang="en-IE" altLang="en-US" b="1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Please note that this work is planned for one week. </a:t>
            </a:r>
            <a:endParaRPr lang="en-IE" dirty="0"/>
          </a:p>
        </p:txBody>
      </p:sp>
      <p:pic>
        <p:nvPicPr>
          <p:cNvPr id="2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4628" y="5508172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78" y="558437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C1A7E-9BE8-4BB0-9711-25CF023334C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E" b="1" dirty="0"/>
              <a:t>History </a:t>
            </a:r>
            <a:r>
              <a:rPr lang="en-IE" b="1" dirty="0" smtClean="0"/>
              <a:t>– The Titanic</a:t>
            </a:r>
            <a:endParaRPr lang="en-IE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624EC0-924F-468F-B372-69A8BAF5BC8C}"/>
              </a:ext>
            </a:extLst>
          </p:cNvPr>
          <p:cNvSpPr txBox="1"/>
          <p:nvPr/>
        </p:nvSpPr>
        <p:spPr>
          <a:xfrm>
            <a:off x="1118118" y="1417982"/>
            <a:ext cx="34853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b="1" dirty="0" smtClean="0"/>
          </a:p>
          <a:p>
            <a:r>
              <a:rPr lang="en-IE" sz="2000" b="1" dirty="0" smtClean="0"/>
              <a:t> Titanic </a:t>
            </a:r>
            <a:r>
              <a:rPr lang="en-IE" sz="2000" b="1" dirty="0"/>
              <a:t>was a very big ship. It carried over 2000 people. Its first journey was from Southampton to New York but the ship never got to </a:t>
            </a:r>
            <a:r>
              <a:rPr lang="en-IE" sz="2000" b="1" dirty="0" smtClean="0"/>
              <a:t>America.</a:t>
            </a:r>
          </a:p>
          <a:p>
            <a:r>
              <a:rPr lang="en-IE" sz="2000" b="1" i="1" dirty="0">
                <a:solidFill>
                  <a:srgbClr val="00B0F0"/>
                </a:solidFill>
              </a:rPr>
              <a:t>What Happened to Titanic? </a:t>
            </a:r>
            <a:endParaRPr lang="en-IE" sz="2000" b="1" dirty="0"/>
          </a:p>
          <a:p>
            <a:r>
              <a:rPr lang="en-IE" sz="2000" b="1" dirty="0" smtClean="0"/>
              <a:t>Sadly</a:t>
            </a:r>
            <a:r>
              <a:rPr lang="en-IE" sz="2000" b="1" dirty="0"/>
              <a:t>, Titanic hit an iceberg and sank. Many people died. </a:t>
            </a:r>
          </a:p>
          <a:p>
            <a:endParaRPr lang="en-IE" sz="2000" b="1" dirty="0" smtClean="0">
              <a:solidFill>
                <a:srgbClr val="0070C0"/>
              </a:solidFill>
            </a:endParaRPr>
          </a:p>
          <a:p>
            <a:r>
              <a:rPr lang="en-IE" sz="2000" b="1" dirty="0" smtClean="0">
                <a:solidFill>
                  <a:srgbClr val="0070C0"/>
                </a:solidFill>
              </a:rPr>
              <a:t>Did </a:t>
            </a:r>
            <a:r>
              <a:rPr lang="en-IE" sz="2000" b="1" dirty="0">
                <a:solidFill>
                  <a:srgbClr val="0070C0"/>
                </a:solidFill>
              </a:rPr>
              <a:t>You Know…? </a:t>
            </a:r>
            <a:r>
              <a:rPr lang="en-IE" sz="2000" b="1" dirty="0"/>
              <a:t>1. Titanic was 269 metres long (the same length as three football pitches or 24 buses!). 2. The iceberg that hit Titanic was 30 metres tall.</a:t>
            </a:r>
          </a:p>
          <a:p>
            <a:endParaRPr lang="en-IE" sz="2000" b="1" dirty="0"/>
          </a:p>
        </p:txBody>
      </p:sp>
      <p:pic>
        <p:nvPicPr>
          <p:cNvPr id="1041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59" y="254388"/>
            <a:ext cx="5339459" cy="40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81665" y="4878651"/>
            <a:ext cx="5274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92D050"/>
                </a:solidFill>
              </a:rPr>
              <a:t>Fun fact:  </a:t>
            </a:r>
            <a:r>
              <a:rPr lang="en-GB" sz="2800" b="1" dirty="0" smtClean="0"/>
              <a:t>Titanic was built in Belfast</a:t>
            </a:r>
            <a:r>
              <a:rPr lang="en-GB" sz="2800" b="1" dirty="0"/>
              <a:t>, </a:t>
            </a:r>
            <a:r>
              <a:rPr lang="en-GB" sz="2800" b="1" dirty="0" smtClean="0"/>
              <a:t>Northern Ireland!</a:t>
            </a:r>
            <a:endParaRPr lang="en-IE" sz="2800" b="1" dirty="0"/>
          </a:p>
        </p:txBody>
      </p:sp>
      <p:pic>
        <p:nvPicPr>
          <p:cNvPr id="4" name="Titanic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2620" y="3255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/>
              <a:t>What Could You Do on Titanic?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rgbClr val="0070C0"/>
                </a:solidFill>
              </a:rPr>
              <a:t>There were lots of things to do on Titanic if you were rich!</a:t>
            </a:r>
          </a:p>
          <a:p>
            <a:r>
              <a:rPr lang="en-IE" dirty="0" smtClean="0"/>
              <a:t>Restaurants                   </a:t>
            </a:r>
            <a:endParaRPr lang="en-IE" dirty="0"/>
          </a:p>
          <a:p>
            <a:r>
              <a:rPr lang="en-IE" dirty="0"/>
              <a:t>a pool</a:t>
            </a:r>
          </a:p>
          <a:p>
            <a:r>
              <a:rPr lang="en-IE" dirty="0"/>
              <a:t>libraries</a:t>
            </a:r>
          </a:p>
          <a:p>
            <a:r>
              <a:rPr lang="en-IE" dirty="0"/>
              <a:t>lifts</a:t>
            </a:r>
          </a:p>
          <a:p>
            <a:r>
              <a:rPr lang="en-IE" dirty="0"/>
              <a:t>a gym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2309618"/>
            <a:ext cx="2128060" cy="387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tanic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5412" y="5253912"/>
            <a:ext cx="1194318" cy="5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 smtClean="0"/>
              <a:t>Task 1: </a:t>
            </a:r>
            <a:br>
              <a:rPr lang="en-IE" dirty="0" smtClean="0"/>
            </a:br>
            <a:r>
              <a:rPr lang="en-IE" dirty="0" smtClean="0"/>
              <a:t>Find the answers from the slides!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u="sng" dirty="0" smtClean="0">
                <a:solidFill>
                  <a:srgbClr val="00B0F0"/>
                </a:solidFill>
              </a:rPr>
              <a:t>Answer these questions in your copy/ notebook: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 </a:t>
            </a:r>
            <a:r>
              <a:rPr lang="en-IE" dirty="0"/>
              <a:t>How many people did Titanic carry? 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 </a:t>
            </a:r>
            <a:r>
              <a:rPr lang="en-IE" dirty="0"/>
              <a:t>Where was Titanic going to? 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Pick one </a:t>
            </a:r>
            <a:r>
              <a:rPr lang="en-IE" dirty="0"/>
              <a:t>word to complete the sentence. There were lots of things to do on Titanic if you were </a:t>
            </a:r>
            <a:r>
              <a:rPr lang="en-IE" dirty="0" smtClean="0"/>
              <a:t>:   poor , sad,  naughty or  rich ?</a:t>
            </a:r>
          </a:p>
          <a:p>
            <a:pPr marL="0" indent="0">
              <a:buNone/>
            </a:pPr>
            <a:r>
              <a:rPr lang="en-IE" dirty="0" smtClean="0"/>
              <a:t>4</a:t>
            </a:r>
            <a:r>
              <a:rPr lang="en-IE" dirty="0"/>
              <a:t>. What did Titanic hit? 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5</a:t>
            </a:r>
            <a:r>
              <a:rPr lang="en-IE" dirty="0"/>
              <a:t>. Which of these was not on Titanic? </a:t>
            </a:r>
            <a:r>
              <a:rPr lang="en-IE" dirty="0" smtClean="0"/>
              <a:t>A </a:t>
            </a:r>
            <a:r>
              <a:rPr lang="en-IE" dirty="0"/>
              <a:t>pool  </a:t>
            </a:r>
            <a:r>
              <a:rPr lang="en-IE" dirty="0" smtClean="0"/>
              <a:t>, A  </a:t>
            </a:r>
            <a:r>
              <a:rPr lang="en-IE" dirty="0"/>
              <a:t>cinema </a:t>
            </a:r>
            <a:r>
              <a:rPr lang="en-IE" dirty="0" smtClean="0"/>
              <a:t>, A gym?</a:t>
            </a:r>
          </a:p>
          <a:p>
            <a:pPr marL="0" indent="0">
              <a:buNone/>
            </a:pPr>
            <a:r>
              <a:rPr lang="en-IE" dirty="0" smtClean="0"/>
              <a:t>6.  Where was the Titanic built? 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44" y="447869"/>
            <a:ext cx="1565063" cy="117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itanic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519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Geography: Transport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What is transport?</a:t>
            </a:r>
          </a:p>
          <a:p>
            <a:r>
              <a:rPr lang="en-IE" dirty="0" smtClean="0"/>
              <a:t>It  </a:t>
            </a:r>
            <a:r>
              <a:rPr lang="en-IE" dirty="0"/>
              <a:t>is the movement of people and </a:t>
            </a:r>
            <a:r>
              <a:rPr lang="en-IE" dirty="0" smtClean="0"/>
              <a:t>items from </a:t>
            </a:r>
            <a:r>
              <a:rPr lang="en-IE" dirty="0"/>
              <a:t>one place to </a:t>
            </a:r>
            <a:r>
              <a:rPr lang="en-IE" dirty="0" smtClean="0"/>
              <a:t>another!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     Can you think of different types of transport? Make a list!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     (Here is a clue to start you off… one type of transport is on this slide) 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80" y="558573"/>
            <a:ext cx="1647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774" y="4316768"/>
            <a:ext cx="571494" cy="6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ranspor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7502" y="5382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Guessing game! What transport am I ??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30" y="596284"/>
            <a:ext cx="6953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5" y="1936701"/>
            <a:ext cx="2884800" cy="25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85" y="1925021"/>
            <a:ext cx="2873925" cy="26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98" y="2071396"/>
            <a:ext cx="3128671" cy="23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por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6742" y="543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/>
              <a:t>Guessing game! What transport am I ??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956" y="760218"/>
            <a:ext cx="528454" cy="60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0" y="2114566"/>
            <a:ext cx="2868385" cy="29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14" y="1884784"/>
            <a:ext cx="3108551" cy="33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80" y="2061191"/>
            <a:ext cx="3956179" cy="340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Transport – Task 1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In our history lesson we learned about a famous ship called ‘The Titanic’. </a:t>
            </a:r>
            <a:r>
              <a:rPr lang="en-IE" b="1" dirty="0" smtClean="0"/>
              <a:t>This week your task is to use your recyclable items to make a junk art ship like the Titanic! </a:t>
            </a:r>
            <a:endParaRPr lang="en-IE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IE" dirty="0" smtClean="0"/>
              <a:t>  First of all, draw out your plan of what you want your ship to look like and write out what recyclable items you will need to make your ship!</a:t>
            </a:r>
          </a:p>
          <a:p>
            <a:pPr marL="0" indent="0">
              <a:buNone/>
            </a:pPr>
            <a:r>
              <a:rPr lang="en-IE" b="1" dirty="0" smtClean="0"/>
              <a:t>For this task you will need: </a:t>
            </a:r>
            <a:r>
              <a:rPr lang="en-IE" dirty="0" smtClean="0"/>
              <a:t>A copy/ notebook, pencil, colours, glue, </a:t>
            </a:r>
            <a:r>
              <a:rPr lang="en-IE" dirty="0" err="1" smtClean="0"/>
              <a:t>sellotape</a:t>
            </a:r>
            <a:r>
              <a:rPr lang="en-IE" dirty="0" smtClean="0"/>
              <a:t>, scissors and items from you recycling bin! </a:t>
            </a:r>
          </a:p>
          <a:p>
            <a:pPr marL="0" indent="0">
              <a:buNone/>
            </a:pPr>
            <a:r>
              <a:rPr lang="en-IE" b="1" dirty="0" smtClean="0"/>
              <a:t>Recyclable items you could use: </a:t>
            </a:r>
            <a:r>
              <a:rPr lang="en-IE" dirty="0" smtClean="0"/>
              <a:t>cereal box, butter carton, milk cartons and carton tops, newspaper, juice cartons, yogurt cartons…the list is endless!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146" y="373224"/>
            <a:ext cx="2575249" cy="12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18" y="5651191"/>
            <a:ext cx="586582" cy="55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ransport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2970" y="5556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834</Words>
  <Application>Microsoft Office PowerPoint</Application>
  <PresentationFormat>Custom</PresentationFormat>
  <Paragraphs>77</Paragraphs>
  <Slides>14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Second Class SESE   (History, Geography &amp; Science) SHPE (Social, personal, health education)</vt:lpstr>
      <vt:lpstr>A note from your 2nd class teachers: </vt:lpstr>
      <vt:lpstr>History – The Titanic</vt:lpstr>
      <vt:lpstr>What Could You Do on Titanic? </vt:lpstr>
      <vt:lpstr>Task 1:  Find the answers from the slides!</vt:lpstr>
      <vt:lpstr>Geography: Transport</vt:lpstr>
      <vt:lpstr>Guessing game! What transport am I ??</vt:lpstr>
      <vt:lpstr>Guessing game! What transport am I ??</vt:lpstr>
      <vt:lpstr>Transport – Task 1 </vt:lpstr>
      <vt:lpstr>Science - Materials</vt:lpstr>
      <vt:lpstr>Materials – Task 1    </vt:lpstr>
      <vt:lpstr>SPHE – Filling Buckets                      </vt:lpstr>
      <vt:lpstr>How can we be bucket fillers and why it is important :</vt:lpstr>
      <vt:lpstr>Be a bucket filler, not a bucket dipper!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Class SESE  (History, Geography &amp; Science)</dc:title>
  <dc:creator>Jean Leonard</dc:creator>
  <cp:lastModifiedBy>Marina Boland</cp:lastModifiedBy>
  <cp:revision>34</cp:revision>
  <dcterms:created xsi:type="dcterms:W3CDTF">2020-03-19T22:05:55Z</dcterms:created>
  <dcterms:modified xsi:type="dcterms:W3CDTF">2020-04-16T18:26:09Z</dcterms:modified>
</cp:coreProperties>
</file>