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3" r:id="rId7"/>
    <p:sldId id="262" r:id="rId8"/>
    <p:sldId id="260" r:id="rId9"/>
    <p:sldId id="270" r:id="rId10"/>
    <p:sldId id="261" r:id="rId11"/>
    <p:sldId id="264" r:id="rId12"/>
    <p:sldId id="265" r:id="rId13"/>
    <p:sldId id="266" r:id="rId14"/>
    <p:sldId id="267" r:id="rId15"/>
    <p:sldId id="268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iddle.i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lD1OaD4FBq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eideansi.ie/rang2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iesireland.ie/news/online-services-during-coronavirus" TargetMode="External"/><Relationship Id="rId2" Type="http://schemas.openxmlformats.org/officeDocument/2006/relationships/hyperlink" Target="https://stories.audible.com/discove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Class - English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4000" dirty="0" smtClean="0"/>
              <a:t>Monday 20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April – Friday 24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April</a:t>
            </a:r>
          </a:p>
          <a:p>
            <a:r>
              <a:rPr lang="en-GB" sz="4000" dirty="0" smtClean="0"/>
              <a:t>Ms. N. Fox, Ms. J. Troy and Ms. C. </a:t>
            </a:r>
            <a:r>
              <a:rPr lang="en-GB" sz="4000" smtClean="0"/>
              <a:t>Fox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40682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Tuesday: Spellings</a:t>
            </a:r>
            <a:endParaRPr lang="en-IE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week we are looking at the ‘</a:t>
            </a:r>
            <a:r>
              <a:rPr lang="en-GB" dirty="0" err="1"/>
              <a:t>ey</a:t>
            </a:r>
            <a:r>
              <a:rPr lang="en-GB" dirty="0"/>
              <a:t>’ digraph see if you can think of any other words that are </a:t>
            </a:r>
            <a:r>
              <a:rPr lang="en-GB" dirty="0" smtClean="0"/>
              <a:t>not on </a:t>
            </a:r>
            <a:r>
              <a:rPr lang="en-GB" dirty="0"/>
              <a:t>this </a:t>
            </a:r>
            <a:r>
              <a:rPr lang="en-GB" dirty="0" smtClean="0"/>
              <a:t>list</a:t>
            </a:r>
            <a:r>
              <a:rPr lang="en-GB" dirty="0"/>
              <a:t> </a:t>
            </a:r>
            <a:r>
              <a:rPr lang="en-GB" dirty="0" smtClean="0"/>
              <a:t>and put them into sentences.</a:t>
            </a:r>
          </a:p>
          <a:p>
            <a:r>
              <a:rPr lang="en-GB" dirty="0" smtClean="0"/>
              <a:t>Here are some picture clues to words with </a:t>
            </a:r>
            <a:r>
              <a:rPr lang="en-GB" dirty="0" err="1" smtClean="0"/>
              <a:t>ey</a:t>
            </a:r>
            <a:r>
              <a:rPr lang="en-GB" dirty="0" smtClean="0"/>
              <a:t>: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50236" y="4410343"/>
            <a:ext cx="1992812" cy="1480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69" y="4007395"/>
            <a:ext cx="178117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83" y="4000184"/>
            <a:ext cx="2899954" cy="20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– Report Writing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Report writing – since it was Easter we are going to be doing a report on Rabbits.</a:t>
            </a:r>
          </a:p>
          <a:p>
            <a:r>
              <a:rPr lang="en-GB" dirty="0" smtClean="0"/>
              <a:t>See if you can find out any information about rabbits using– </a:t>
            </a:r>
            <a:r>
              <a:rPr lang="en-GB" dirty="0" smtClean="0">
                <a:hlinkClick r:id="rId2"/>
              </a:rPr>
              <a:t>www.kiddle.ie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u="sng" dirty="0" smtClean="0"/>
              <a:t>Report structure:</a:t>
            </a:r>
          </a:p>
          <a:p>
            <a:r>
              <a:rPr lang="en-GB" dirty="0" smtClean="0"/>
              <a:t>Introduce it….This report is about</a:t>
            </a:r>
          </a:p>
          <a:p>
            <a:r>
              <a:rPr lang="en-GB" dirty="0" smtClean="0"/>
              <a:t>Say what it is…….a type of animal</a:t>
            </a:r>
          </a:p>
          <a:p>
            <a:r>
              <a:rPr lang="en-GB" dirty="0" smtClean="0"/>
              <a:t>Describe what it looks like……very fluffy….</a:t>
            </a:r>
          </a:p>
          <a:p>
            <a:r>
              <a:rPr lang="en-GB" dirty="0" smtClean="0"/>
              <a:t>Describe where it lives</a:t>
            </a:r>
          </a:p>
          <a:p>
            <a:r>
              <a:rPr lang="en-GB" dirty="0" smtClean="0"/>
              <a:t>Write three other interesting facts about it</a:t>
            </a:r>
          </a:p>
          <a:p>
            <a:r>
              <a:rPr lang="en-GB" dirty="0" smtClean="0"/>
              <a:t>Draw a picture to go with your report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49" y="3372025"/>
            <a:ext cx="2556052" cy="22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Thursday: Plurals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Plurals mean if you have more than one thing. </a:t>
            </a:r>
          </a:p>
          <a:p>
            <a:r>
              <a:rPr lang="en-GB" dirty="0" smtClean="0"/>
              <a:t>To make a word plural you have to add ‘s’</a:t>
            </a:r>
          </a:p>
          <a:p>
            <a:r>
              <a:rPr lang="en-GB" dirty="0" smtClean="0"/>
              <a:t>For example bag - bag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dirty="0" smtClean="0"/>
              <a:t>However for some words we add ‘</a:t>
            </a:r>
            <a:r>
              <a:rPr lang="en-GB" dirty="0" err="1" smtClean="0"/>
              <a:t>es</a:t>
            </a:r>
            <a:r>
              <a:rPr lang="en-GB" dirty="0" smtClean="0"/>
              <a:t>’ only if the word ends in x, </a:t>
            </a:r>
            <a:r>
              <a:rPr lang="en-GB" dirty="0" err="1" smtClean="0"/>
              <a:t>ch</a:t>
            </a:r>
            <a:r>
              <a:rPr lang="en-GB" dirty="0" smtClean="0"/>
              <a:t>, </a:t>
            </a:r>
            <a:r>
              <a:rPr lang="en-GB" dirty="0" err="1" smtClean="0"/>
              <a:t>sh</a:t>
            </a:r>
            <a:r>
              <a:rPr lang="en-GB" dirty="0" smtClean="0"/>
              <a:t>, </a:t>
            </a:r>
            <a:r>
              <a:rPr lang="en-GB" dirty="0" err="1" smtClean="0"/>
              <a:t>ss</a:t>
            </a:r>
            <a:endParaRPr lang="en-GB" dirty="0" smtClean="0"/>
          </a:p>
          <a:p>
            <a:r>
              <a:rPr lang="en-GB" dirty="0" smtClean="0"/>
              <a:t>For example witch - witch</a:t>
            </a:r>
            <a:r>
              <a:rPr lang="en-GB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GB" dirty="0" smtClean="0"/>
              <a:t>Watch this video to help learn about plurals: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www.youtube.com/watch?v=lD1OaD4FBqM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550" y="1441268"/>
            <a:ext cx="1837564" cy="22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Thursday – Plurals</a:t>
            </a:r>
            <a:br>
              <a:rPr lang="en-GB" dirty="0" smtClean="0"/>
            </a:br>
            <a:r>
              <a:rPr lang="en-GB" sz="3100" dirty="0" smtClean="0"/>
              <a:t>See if you can write the plural of these words remember add ‘s’ or ‘</a:t>
            </a:r>
            <a:r>
              <a:rPr lang="en-GB" sz="3100" dirty="0" err="1" smtClean="0"/>
              <a:t>es</a:t>
            </a:r>
            <a:r>
              <a:rPr lang="en-GB" sz="3100" dirty="0" smtClean="0"/>
              <a:t>’</a:t>
            </a:r>
            <a:endParaRPr lang="en-IE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983637"/>
              </p:ext>
            </p:extLst>
          </p:nvPr>
        </p:nvGraphicFramePr>
        <p:xfrm>
          <a:off x="1295400" y="2557463"/>
          <a:ext cx="9601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235578700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1581863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Singular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Plural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090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pig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9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lock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186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fox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52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cross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55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play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61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tree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30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dish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161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– Letter Writing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 we are going to write a letter.</a:t>
            </a:r>
          </a:p>
          <a:p>
            <a:r>
              <a:rPr lang="en-GB" dirty="0" smtClean="0"/>
              <a:t>You can choose whoever you would like to write to.</a:t>
            </a:r>
          </a:p>
          <a:p>
            <a:r>
              <a:rPr lang="en-GB" dirty="0" smtClean="0"/>
              <a:t>Remember in a letter you need to write the persons address in the top right hand corner of the page and then the date underneath.</a:t>
            </a:r>
          </a:p>
          <a:p>
            <a:r>
              <a:rPr lang="en-GB" dirty="0" smtClean="0"/>
              <a:t>Next you can address the letter using Dear….. Or To……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4232366"/>
            <a:ext cx="2096452" cy="19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– Letter Writing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your letter tell the person all about your week you could include:</a:t>
            </a:r>
          </a:p>
          <a:p>
            <a:r>
              <a:rPr lang="en-GB" dirty="0"/>
              <a:t>what your favourite bit of school work was this week</a:t>
            </a:r>
          </a:p>
          <a:p>
            <a:r>
              <a:rPr lang="en-GB" dirty="0"/>
              <a:t>Something you did outside</a:t>
            </a:r>
          </a:p>
          <a:p>
            <a:r>
              <a:rPr lang="en-GB" dirty="0"/>
              <a:t>Something you drew or baked</a:t>
            </a:r>
          </a:p>
          <a:p>
            <a:r>
              <a:rPr lang="en-GB" dirty="0"/>
              <a:t>Even tell them how many Easter eggs you got</a:t>
            </a:r>
          </a:p>
          <a:p>
            <a:r>
              <a:rPr lang="en-GB" dirty="0"/>
              <a:t>Don’t forget to sign off your letter with from, love, see you soon, bye</a:t>
            </a:r>
          </a:p>
          <a:p>
            <a:r>
              <a:rPr lang="en-GB" dirty="0" smtClean="0"/>
              <a:t>Why not add a picture at the back as well.</a:t>
            </a:r>
          </a:p>
          <a:p>
            <a:r>
              <a:rPr lang="en-GB" dirty="0" smtClean="0"/>
              <a:t>Then go and post your letter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17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Gaeilge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important to try keep practicing your </a:t>
            </a:r>
            <a:r>
              <a:rPr lang="en-GB" dirty="0" err="1" smtClean="0"/>
              <a:t>Gaeilge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Why not try out this website: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seideansi.ie/rang2.php</a:t>
            </a:r>
            <a:r>
              <a:rPr lang="en-IE" dirty="0" smtClean="0"/>
              <a:t> </a:t>
            </a:r>
          </a:p>
          <a:p>
            <a:r>
              <a:rPr lang="en-GB" dirty="0" smtClean="0"/>
              <a:t>You can look at a picture from a story and choose the correct sentence to match it.</a:t>
            </a:r>
          </a:p>
          <a:p>
            <a:r>
              <a:rPr lang="en-GB" dirty="0" smtClean="0"/>
              <a:t>There are also some fun </a:t>
            </a:r>
            <a:r>
              <a:rPr lang="en-GB" dirty="0" err="1" smtClean="0"/>
              <a:t>Gaeilge</a:t>
            </a:r>
            <a:r>
              <a:rPr lang="en-GB" dirty="0" smtClean="0"/>
              <a:t> card games.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23" y="4846319"/>
            <a:ext cx="1689463" cy="14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do as much of the work as possible but don’t worry if you can’t get it all done.</a:t>
            </a:r>
          </a:p>
          <a:p>
            <a:r>
              <a:rPr lang="en-GB" dirty="0" smtClean="0"/>
              <a:t>Congratulations on getting through as much of your English work as possible</a:t>
            </a:r>
          </a:p>
          <a:p>
            <a:r>
              <a:rPr lang="en-GB" dirty="0" smtClean="0"/>
              <a:t>Looking forward to hopefully seeing you all back at school very soon for lots of fun, laughter and learning.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04" y="5016136"/>
            <a:ext cx="2231329" cy="13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1105754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 to parents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Dear parents, we hope you and your loved ones are all well. </a:t>
            </a:r>
            <a:r>
              <a:rPr lang="en-GB" dirty="0" smtClean="0"/>
              <a:t>In </a:t>
            </a:r>
            <a:r>
              <a:rPr lang="en-GB" dirty="0"/>
              <a:t>this PowerPoint, you will find some suggestions for helping </a:t>
            </a:r>
            <a:r>
              <a:rPr lang="en-GB" dirty="0" smtClean="0"/>
              <a:t>with your </a:t>
            </a:r>
            <a:r>
              <a:rPr lang="en-GB" dirty="0"/>
              <a:t>child’s Literacy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one weeks Literacy work and most of the activities which have been chosen are similar to work the children have previously completed in school.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20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need: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copy book to record all your work</a:t>
            </a:r>
          </a:p>
          <a:p>
            <a:r>
              <a:rPr lang="en-GB" dirty="0"/>
              <a:t>Pens, pencils, colours, rubber</a:t>
            </a:r>
          </a:p>
          <a:p>
            <a:r>
              <a:rPr lang="en-GB" dirty="0"/>
              <a:t>An adult to help sometimes!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83" y="288852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of Work: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News - Monday</a:t>
            </a:r>
          </a:p>
          <a:p>
            <a:r>
              <a:rPr lang="en-GB" dirty="0" smtClean="0"/>
              <a:t>Spellings - Everyday</a:t>
            </a:r>
          </a:p>
          <a:p>
            <a:r>
              <a:rPr lang="en-GB" dirty="0" smtClean="0"/>
              <a:t>Report Writing -Wednesday</a:t>
            </a:r>
          </a:p>
          <a:p>
            <a:r>
              <a:rPr lang="en-GB" dirty="0" smtClean="0"/>
              <a:t>Grammar - Thursday</a:t>
            </a:r>
          </a:p>
          <a:p>
            <a:r>
              <a:rPr lang="en-GB" dirty="0" smtClean="0"/>
              <a:t>Write a letter - Friday</a:t>
            </a:r>
          </a:p>
          <a:p>
            <a:r>
              <a:rPr lang="en-GB" dirty="0" smtClean="0"/>
              <a:t>Read every day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11" y="2581080"/>
            <a:ext cx="4454435" cy="3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- Everyday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Try to read for 15minutes everyday.</a:t>
            </a:r>
          </a:p>
          <a:p>
            <a:r>
              <a:rPr lang="en-GB" dirty="0" smtClean="0"/>
              <a:t>Read some of the books that you have at home.</a:t>
            </a:r>
          </a:p>
          <a:p>
            <a:r>
              <a:rPr lang="en-GB" dirty="0" smtClean="0"/>
              <a:t>Give some audio books a try on this website: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stories.audible.com/discovery</a:t>
            </a:r>
            <a:r>
              <a:rPr lang="en-IE" dirty="0" smtClean="0"/>
              <a:t> </a:t>
            </a:r>
            <a:endParaRPr lang="en-IE" dirty="0"/>
          </a:p>
          <a:p>
            <a:r>
              <a:rPr lang="en-GB" dirty="0" smtClean="0"/>
              <a:t> If you are a member of the library you can get </a:t>
            </a:r>
            <a:r>
              <a:rPr lang="en-GB" dirty="0" err="1" smtClean="0"/>
              <a:t>ebooks</a:t>
            </a:r>
            <a:r>
              <a:rPr lang="en-GB" dirty="0" smtClean="0"/>
              <a:t> or audio books from this website:</a:t>
            </a:r>
          </a:p>
          <a:p>
            <a:r>
              <a:rPr lang="en-IE" dirty="0">
                <a:hlinkClick r:id="rId3"/>
              </a:rPr>
              <a:t>https://</a:t>
            </a:r>
            <a:r>
              <a:rPr lang="en-IE" dirty="0" smtClean="0">
                <a:hlinkClick r:id="rId3"/>
              </a:rPr>
              <a:t>www.librariesireland.ie/news/online-services-during-coronavirus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05" y="2556931"/>
            <a:ext cx="2482215" cy="17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day put your spellings into sentences like you normally do for homework.</a:t>
            </a:r>
          </a:p>
          <a:p>
            <a:r>
              <a:rPr lang="en-GB" dirty="0" smtClean="0"/>
              <a:t>On Friday do your own mini spelling test at home and if you try your best you might have earned a Friday treat.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3869510"/>
            <a:ext cx="2277291" cy="22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36858"/>
              </p:ext>
            </p:extLst>
          </p:nvPr>
        </p:nvGraphicFramePr>
        <p:xfrm>
          <a:off x="1177834" y="846230"/>
          <a:ext cx="96012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8062076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4187443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310339239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275880523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149446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Look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Cover and Write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Check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497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43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donkey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099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27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honey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2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34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kidney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84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turkey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575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parsley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681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jersey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19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5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chimney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05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journey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48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Write about your news over the Easter holidays.</a:t>
            </a:r>
          </a:p>
          <a:p>
            <a:r>
              <a:rPr lang="en-GB" dirty="0" smtClean="0"/>
              <a:t>Remember this is recount writing so make sure to have as much detail as possible:</a:t>
            </a:r>
          </a:p>
          <a:p>
            <a:r>
              <a:rPr lang="en-GB" dirty="0" smtClean="0"/>
              <a:t>Who?</a:t>
            </a:r>
          </a:p>
          <a:p>
            <a:r>
              <a:rPr lang="en-GB" dirty="0" smtClean="0"/>
              <a:t>What?</a:t>
            </a:r>
          </a:p>
          <a:p>
            <a:r>
              <a:rPr lang="en-GB" dirty="0" smtClean="0"/>
              <a:t>Where?</a:t>
            </a:r>
          </a:p>
          <a:p>
            <a:r>
              <a:rPr lang="en-GB" dirty="0" smtClean="0"/>
              <a:t>When?</a:t>
            </a:r>
          </a:p>
          <a:p>
            <a:r>
              <a:rPr lang="en-GB" dirty="0" smtClean="0"/>
              <a:t>Why?</a:t>
            </a:r>
          </a:p>
          <a:p>
            <a:r>
              <a:rPr lang="en-GB" dirty="0" smtClean="0"/>
              <a:t>How?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64" y="386987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Tuesday: </a:t>
            </a:r>
            <a:r>
              <a:rPr lang="en-GB" dirty="0" err="1" smtClean="0"/>
              <a:t>Gaeilge</a:t>
            </a:r>
            <a:r>
              <a:rPr lang="en-GB" dirty="0" smtClean="0"/>
              <a:t> Guessing Game  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See if you can draw a picture to match these </a:t>
            </a:r>
            <a:r>
              <a:rPr lang="en-GB" dirty="0" err="1" smtClean="0"/>
              <a:t>Gaeilge</a:t>
            </a:r>
            <a:r>
              <a:rPr lang="en-GB" dirty="0" smtClean="0"/>
              <a:t> words: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Coinín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I am white and fluffy and I deliver eggs to children on Easter Sunday.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Ubh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Cáisce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you eat me and I taste delicious and people get lots of them at Easter.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Seacláid</a:t>
            </a:r>
            <a:r>
              <a:rPr lang="en-GB" dirty="0" smtClean="0"/>
              <a:t> – I am sweet and tasty you can melt me to help make rice </a:t>
            </a:r>
            <a:r>
              <a:rPr lang="en-GB" dirty="0" err="1" smtClean="0"/>
              <a:t>krispie</a:t>
            </a:r>
            <a:r>
              <a:rPr lang="en-GB" dirty="0" smtClean="0"/>
              <a:t> buns.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947" y="1371599"/>
            <a:ext cx="1606731" cy="1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819</Words>
  <Application>Microsoft Office PowerPoint</Application>
  <PresentationFormat>Custom</PresentationFormat>
  <Paragraphs>117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2nd Class - English</vt:lpstr>
      <vt:lpstr>Note to parents</vt:lpstr>
      <vt:lpstr>You will need:</vt:lpstr>
      <vt:lpstr>Content of Work:</vt:lpstr>
      <vt:lpstr>Reading - Everyday</vt:lpstr>
      <vt:lpstr>Spellings</vt:lpstr>
      <vt:lpstr>PowerPoint Presentation</vt:lpstr>
      <vt:lpstr>Monday</vt:lpstr>
      <vt:lpstr>Tuesday: Gaeilge Guessing Game    </vt:lpstr>
      <vt:lpstr>Tuesday: Spellings</vt:lpstr>
      <vt:lpstr>Wednesday – Report Writing</vt:lpstr>
      <vt:lpstr>Thursday: Plurals</vt:lpstr>
      <vt:lpstr>Thursday – Plurals See if you can write the plural of these words remember add ‘s’ or ‘es’</vt:lpstr>
      <vt:lpstr>Friday – Letter Writing</vt:lpstr>
      <vt:lpstr>Friday – Letter Writing</vt:lpstr>
      <vt:lpstr>Gaeilge</vt:lpstr>
      <vt:lpstr>Well Done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Marina Boland</cp:lastModifiedBy>
  <cp:revision>18</cp:revision>
  <dcterms:created xsi:type="dcterms:W3CDTF">2020-04-08T14:51:41Z</dcterms:created>
  <dcterms:modified xsi:type="dcterms:W3CDTF">2020-04-16T18:26:32Z</dcterms:modified>
</cp:coreProperties>
</file>